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1.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380" r:id="rId2"/>
    <p:sldId id="381" r:id="rId3"/>
    <p:sldId id="382" r:id="rId4"/>
    <p:sldId id="385" r:id="rId5"/>
    <p:sldId id="419" r:id="rId6"/>
    <p:sldId id="416" r:id="rId7"/>
    <p:sldId id="429" r:id="rId8"/>
    <p:sldId id="417" r:id="rId9"/>
    <p:sldId id="427" r:id="rId10"/>
    <p:sldId id="428" r:id="rId11"/>
    <p:sldId id="383" r:id="rId12"/>
    <p:sldId id="339" r:id="rId13"/>
    <p:sldId id="384" r:id="rId14"/>
    <p:sldId id="265" r:id="rId15"/>
    <p:sldId id="267" r:id="rId16"/>
    <p:sldId id="357" r:id="rId17"/>
    <p:sldId id="361" r:id="rId18"/>
    <p:sldId id="424" r:id="rId19"/>
    <p:sldId id="412" r:id="rId20"/>
    <p:sldId id="403" r:id="rId21"/>
    <p:sldId id="404" r:id="rId22"/>
    <p:sldId id="421" r:id="rId23"/>
    <p:sldId id="406" r:id="rId24"/>
    <p:sldId id="425" r:id="rId25"/>
    <p:sldId id="426" r:id="rId26"/>
    <p:sldId id="393" r:id="rId27"/>
    <p:sldId id="354" r:id="rId28"/>
    <p:sldId id="260" r:id="rId29"/>
    <p:sldId id="273" r:id="rId30"/>
    <p:sldId id="418" r:id="rId31"/>
    <p:sldId id="409" r:id="rId32"/>
    <p:sldId id="323" r:id="rId33"/>
    <p:sldId id="392" r:id="rId34"/>
    <p:sldId id="325" r:id="rId35"/>
    <p:sldId id="334" r:id="rId36"/>
    <p:sldId id="300" r:id="rId37"/>
    <p:sldId id="318" r:id="rId38"/>
    <p:sldId id="303" r:id="rId39"/>
    <p:sldId id="304" r:id="rId40"/>
    <p:sldId id="336" r:id="rId41"/>
    <p:sldId id="359" r:id="rId42"/>
    <p:sldId id="320" r:id="rId43"/>
    <p:sldId id="411" r:id="rId44"/>
    <p:sldId id="386" r:id="rId45"/>
    <p:sldId id="352" r:id="rId46"/>
    <p:sldId id="387" r:id="rId47"/>
    <p:sldId id="274" r:id="rId48"/>
    <p:sldId id="290" r:id="rId49"/>
    <p:sldId id="388" r:id="rId50"/>
    <p:sldId id="353" r:id="rId51"/>
    <p:sldId id="321" r:id="rId52"/>
    <p:sldId id="389" r:id="rId53"/>
    <p:sldId id="390" r:id="rId54"/>
    <p:sldId id="395" r:id="rId55"/>
    <p:sldId id="423" r:id="rId56"/>
    <p:sldId id="414" r:id="rId57"/>
    <p:sldId id="402" r:id="rId58"/>
    <p:sldId id="364" r:id="rId59"/>
    <p:sldId id="413" r:id="rId60"/>
    <p:sldId id="379" r:id="rId61"/>
    <p:sldId id="366" r:id="rId62"/>
    <p:sldId id="367" r:id="rId63"/>
    <p:sldId id="420" r:id="rId64"/>
    <p:sldId id="407" r:id="rId65"/>
    <p:sldId id="331" r:id="rId66"/>
  </p:sldIdLst>
  <p:sldSz cx="9144000" cy="6858000" type="screen4x3"/>
  <p:notesSz cx="6858000" cy="9144000"/>
  <p:defaultTextStyle>
    <a:defPPr>
      <a:defRPr lang="cs-CZ"/>
    </a:defPPr>
    <a:lvl1pPr algn="l" rtl="0" fontAlgn="base">
      <a:spcBef>
        <a:spcPct val="0"/>
      </a:spcBef>
      <a:spcAft>
        <a:spcPct val="0"/>
      </a:spcAft>
      <a:defRPr b="1" kern="1200">
        <a:solidFill>
          <a:schemeClr val="tx1"/>
        </a:solidFill>
        <a:latin typeface="Tw Cen MT Condensed Extra Bold" pitchFamily="34" charset="0"/>
        <a:ea typeface="+mn-ea"/>
        <a:cs typeface="+mn-cs"/>
      </a:defRPr>
    </a:lvl1pPr>
    <a:lvl2pPr marL="457200" algn="l" rtl="0" fontAlgn="base">
      <a:spcBef>
        <a:spcPct val="0"/>
      </a:spcBef>
      <a:spcAft>
        <a:spcPct val="0"/>
      </a:spcAft>
      <a:defRPr b="1" kern="1200">
        <a:solidFill>
          <a:schemeClr val="tx1"/>
        </a:solidFill>
        <a:latin typeface="Tw Cen MT Condensed Extra Bold" pitchFamily="34" charset="0"/>
        <a:ea typeface="+mn-ea"/>
        <a:cs typeface="+mn-cs"/>
      </a:defRPr>
    </a:lvl2pPr>
    <a:lvl3pPr marL="914400" algn="l" rtl="0" fontAlgn="base">
      <a:spcBef>
        <a:spcPct val="0"/>
      </a:spcBef>
      <a:spcAft>
        <a:spcPct val="0"/>
      </a:spcAft>
      <a:defRPr b="1" kern="1200">
        <a:solidFill>
          <a:schemeClr val="tx1"/>
        </a:solidFill>
        <a:latin typeface="Tw Cen MT Condensed Extra Bold" pitchFamily="34" charset="0"/>
        <a:ea typeface="+mn-ea"/>
        <a:cs typeface="+mn-cs"/>
      </a:defRPr>
    </a:lvl3pPr>
    <a:lvl4pPr marL="1371600" algn="l" rtl="0" fontAlgn="base">
      <a:spcBef>
        <a:spcPct val="0"/>
      </a:spcBef>
      <a:spcAft>
        <a:spcPct val="0"/>
      </a:spcAft>
      <a:defRPr b="1" kern="1200">
        <a:solidFill>
          <a:schemeClr val="tx1"/>
        </a:solidFill>
        <a:latin typeface="Tw Cen MT Condensed Extra Bold" pitchFamily="34" charset="0"/>
        <a:ea typeface="+mn-ea"/>
        <a:cs typeface="+mn-cs"/>
      </a:defRPr>
    </a:lvl4pPr>
    <a:lvl5pPr marL="1828800" algn="l" rtl="0" fontAlgn="base">
      <a:spcBef>
        <a:spcPct val="0"/>
      </a:spcBef>
      <a:spcAft>
        <a:spcPct val="0"/>
      </a:spcAft>
      <a:defRPr b="1" kern="1200">
        <a:solidFill>
          <a:schemeClr val="tx1"/>
        </a:solidFill>
        <a:latin typeface="Tw Cen MT Condensed Extra Bold" pitchFamily="34" charset="0"/>
        <a:ea typeface="+mn-ea"/>
        <a:cs typeface="+mn-cs"/>
      </a:defRPr>
    </a:lvl5pPr>
    <a:lvl6pPr marL="2286000" algn="l" defTabSz="914400" rtl="0" eaLnBrk="1" latinLnBrk="0" hangingPunct="1">
      <a:defRPr b="1" kern="1200">
        <a:solidFill>
          <a:schemeClr val="tx1"/>
        </a:solidFill>
        <a:latin typeface="Tw Cen MT Condensed Extra Bold" pitchFamily="34" charset="0"/>
        <a:ea typeface="+mn-ea"/>
        <a:cs typeface="+mn-cs"/>
      </a:defRPr>
    </a:lvl6pPr>
    <a:lvl7pPr marL="2743200" algn="l" defTabSz="914400" rtl="0" eaLnBrk="1" latinLnBrk="0" hangingPunct="1">
      <a:defRPr b="1" kern="1200">
        <a:solidFill>
          <a:schemeClr val="tx1"/>
        </a:solidFill>
        <a:latin typeface="Tw Cen MT Condensed Extra Bold" pitchFamily="34" charset="0"/>
        <a:ea typeface="+mn-ea"/>
        <a:cs typeface="+mn-cs"/>
      </a:defRPr>
    </a:lvl7pPr>
    <a:lvl8pPr marL="3200400" algn="l" defTabSz="914400" rtl="0" eaLnBrk="1" latinLnBrk="0" hangingPunct="1">
      <a:defRPr b="1" kern="1200">
        <a:solidFill>
          <a:schemeClr val="tx1"/>
        </a:solidFill>
        <a:latin typeface="Tw Cen MT Condensed Extra Bold" pitchFamily="34" charset="0"/>
        <a:ea typeface="+mn-ea"/>
        <a:cs typeface="+mn-cs"/>
      </a:defRPr>
    </a:lvl8pPr>
    <a:lvl9pPr marL="3657600" algn="l" defTabSz="914400" rtl="0" eaLnBrk="1" latinLnBrk="0" hangingPunct="1">
      <a:defRPr b="1" kern="1200">
        <a:solidFill>
          <a:schemeClr val="tx1"/>
        </a:solidFill>
        <a:latin typeface="Tw Cen MT Condensed Extra Bold"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mpl Vladimír" initials="HV" lastIdx="1" clrIdx="0">
    <p:extLst>
      <p:ext uri="{19B8F6BF-5375-455C-9EA6-DF929625EA0E}">
        <p15:presenceInfo xmlns:p15="http://schemas.microsoft.com/office/powerpoint/2012/main" userId="Hampl Vladimí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270BC"/>
    <a:srgbClr val="3366CC"/>
    <a:srgbClr val="FFCC99"/>
    <a:srgbClr val="FF0000"/>
    <a:srgbClr val="FFCCFF"/>
    <a:srgbClr val="FFFFCC"/>
    <a:srgbClr val="CCCCFF"/>
    <a:srgbClr val="CCECFF"/>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793" autoAdjust="0"/>
    <p:restoredTop sz="94658" autoAdjust="0"/>
  </p:normalViewPr>
  <p:slideViewPr>
    <p:cSldViewPr>
      <p:cViewPr varScale="1">
        <p:scale>
          <a:sx n="75" d="100"/>
          <a:sy n="75" d="100"/>
        </p:scale>
        <p:origin x="1675" y="4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Lst>
  </p:outlineViewPr>
  <p:notesTextViewPr>
    <p:cViewPr>
      <p:scale>
        <a:sx n="100" d="100"/>
        <a:sy n="100" d="100"/>
      </p:scale>
      <p:origin x="0" y="0"/>
    </p:cViewPr>
  </p:notesTextViewPr>
  <p:sorterViewPr>
    <p:cViewPr>
      <p:scale>
        <a:sx n="46" d="100"/>
        <a:sy n="46" d="100"/>
      </p:scale>
      <p:origin x="0" y="-215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_rels/viewProps.xml.rels><?xml version="1.0" encoding="UTF-8" standalone="yes"?>
<Relationships xmlns="http://schemas.openxmlformats.org/package/2006/relationships"><Relationship Id="rId8" Type="http://schemas.openxmlformats.org/officeDocument/2006/relationships/slide" Target="slides/slide45.xml"/><Relationship Id="rId3" Type="http://schemas.openxmlformats.org/officeDocument/2006/relationships/slide" Target="slides/slide13.xml"/><Relationship Id="rId7" Type="http://schemas.openxmlformats.org/officeDocument/2006/relationships/slide" Target="slides/slide28.xml"/><Relationship Id="rId2" Type="http://schemas.openxmlformats.org/officeDocument/2006/relationships/slide" Target="slides/slide11.xml"/><Relationship Id="rId1" Type="http://schemas.openxmlformats.org/officeDocument/2006/relationships/slide" Target="slides/slide1.xml"/><Relationship Id="rId6" Type="http://schemas.openxmlformats.org/officeDocument/2006/relationships/slide" Target="slides/slide27.xml"/><Relationship Id="rId5" Type="http://schemas.openxmlformats.org/officeDocument/2006/relationships/slide" Target="slides/slide15.xml"/><Relationship Id="rId4" Type="http://schemas.openxmlformats.org/officeDocument/2006/relationships/slide" Target="slides/slide14.xml"/><Relationship Id="rId9" Type="http://schemas.openxmlformats.org/officeDocument/2006/relationships/slide" Target="slides/slide5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7:49:56.344"/>
    </inkml:context>
    <inkml:brush xml:id="br0">
      <inkml:brushProperty name="width" value="0.05" units="cm"/>
      <inkml:brushProperty name="height" value="0.05" units="cm"/>
      <inkml:brushProperty name="color" value="#FFFFFF"/>
    </inkml:brush>
  </inkml:definitions>
  <inkml:trace contextRef="#ctx0" brushRef="#br0">99 1 3680,'0'0'0,"-19"27"0,-11 19 0,-20 27-2280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7:51:15.180"/>
    </inkml:context>
    <inkml:brush xml:id="br0">
      <inkml:brushProperty name="width" value="0.05" units="cm"/>
      <inkml:brushProperty name="height" value="0.05" units="cm"/>
      <inkml:brushProperty name="color" value="#E71224"/>
    </inkml:brush>
  </inkml:definitions>
  <inkml:trace contextRef="#ctx0" brushRef="#br0">246 75 6008,'0'0'6600,"-4"0"-6578,-72-13 1077,75 13-971,-4-1 14,5 1-118,0 0-1,-1 0 1,1 0-1,-1 0 1,1 0-1,0 0 1,-1 0-1,1 0 1,0 0-1,-1 0 1,1 0-1,-1 0 0,1 0 1,0 0-1,-1 0 1,1 0-1,0 0 1,-1-1-1,1 1 1,0 0-1,-1 0 1,1 0-1,0-1 0,-1 1 1,1 0-1,0-1 1,-3-5-168,0-4 749,8 14-221,-4-2-390,1 6-16,0-1 1,1 0 0,0 1 0,7 12-1,3 9 42,-1 16 23,-11-43-23,-1 0 1,0 14 169,0-16-187,-1 1-1,1-1 1,0 1 0,0-1 0,0 0-1,-1 1 1,1-1 0,0 0 0,0 0 0,-1 1-1,1-1 1,0 0 0,-1 1 0,1-1-1,0 0 1,-1 0 0,1 0 0,0 1-1,-1-1 1,1 0 0,0 0 0,-1 0-1,1 0 1,-1 0 0,1 0 0,0 0 0,-1 0-1,1 0 1,-1 0 0,1 0 0,0 0-1,-1 0 1,1 0 0,-1 0 0,1 0-1,0 0 1,-1 0 0,1-1 0,0 1-1,-1 0 1,1 0 0,0 0 0,-1-1-1,1 1 1,0 0 0,-1 0 0,1-1 0,-17-10 40,2 0 0,-28-25 1,-12-9 55,49 40-84,1-1 0,0 0 0,1 0 0,-1 0 0,1 0-1,0 0 1,1-1 0,0 0 0,-3-7 0,5 12 175,-1-6-358,0-5 347,3 13-176,-1 0-1,1 0 1,-1 1 0,1-1-1,-1 0 1,1 0 0,-1 0-1,1 1 1,-1-1 0,1 0-1,-1 0 1,1 1 0,-1-1 0,1 0-1,-1 1 1,1-1 0,-1 1-1,0-1 1,1 0 0,-1 1-1,0-1 1,1 1 0,-1-1-1,0 1 1,0-1 0,0 1-1,1-1 1,-1 2 0,43 77 6,-41-77 5,-2 0-189,1-1 1,-1 0 0,1 0 0,0 0 0,0 0 0,-1 0 0,1 0 0,0-1 0,0 1-1,0 0 1,0 0 0,0 0 0,0-1 0,0 1 0,0-1 0,0 1 0,0-1 0,1 1 0,-1-1-1,0 0 1,2 1 0,-1-1-39,14 6-8047</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7:51:20.663"/>
    </inkml:context>
    <inkml:brush xml:id="br0">
      <inkml:brushProperty name="width" value="0.05" units="cm"/>
      <inkml:brushProperty name="height" value="0.05" units="cm"/>
      <inkml:brushProperty name="color" value="#E71224"/>
    </inkml:brush>
  </inkml:definitions>
  <inkml:trace contextRef="#ctx0" brushRef="#br0">246 296 7896,'0'0'2873,"0"-5"-2748,-3-31 923,-9-36 0,12 70-1014,-1 0-1,-5-5-25,5 5 31,-25 28 322,16-17-65,-29 44 153,37-51-138,4-2-273,-1-1 154,19-26 97,4-6-279,-22 31-8,0-1 0,0 1 1,1-1-1,-1 1 1,0 0-1,1-1 1,0 1-1,3-2 0,-1 0-1,9-6 23,-11 7 97,-1 1 4,66-49 550,-65 50-660,-7 3-66,-55 27 22,42-19 76,0-1 1,-1-1 0,-36 11-1,-35 2 87,87-20-6,26-20-99,19-4-13,-29 16 43,0-1 0,0 0-1,-1-1 1,0-1 0,17-16 0,-29 25-4,8-4 15,-10 1-53,-15 3 94,14 1-149,1-2-40,-1-6 76,-3-7 50,2 14-53,2 18-12,1-14 27,0-1 58,6 22 49,-5-22-65,-1-1-242,-1 1 195,1-1-1,0 1 1,0 0-1,0-1 1,0 1 0,1-1-1,-1 1 1,0-1-1,1 1 1,-1-1-1,1 1 1,-1-1 0,2 3-1,5 18 255,-3 16-276,-2 0-1,-3 39 1,0 7-35,2-80 51,1-11-4,4-27-9,2-65-4,-11-30 256,2 125-263,0-15-36,0 21 73,-2 1-14,1-1 0,0 0 1,0 1-1,1-1 0,-1 1 0,0 0 1,1 0-1,0-1 0,0 1 0,-1 0 1,2 0-1,-1 0 0,0 0 0,1 1 1,-1-1-1,1 0 0,0 0 0,0 0 1,0 0-1,0 0 0,1 0 0,-1 1 1,1-1-1,2 5 0,3 20-18,-6-27 8,2-3 4,0 0 8,0 1 0,-1-1 1,1 1-1,0-1 1,-1 1-1,1-1 1,-1 1-1,0-1 1,0 0-1,1 0 1,-1 0-1,0 0 1,0 0-1,-1 0 1,1 0-1,0 0 1,-1 0-1,1 0 1,-1 0-1,0 0 1,0 0-1,0-1 1,0 1-1,0 0 1,0 0-1,0 0 0,-1 0 1,1-1-1,-1 1 1,-1-2-1,3 0 0,-2-1 0,-12-12 0,11 15 7,1 0-1,-1 1 1,1-1-1,-1 0 1,0 1-1,0 0 0,1-1 1,-1 1-1,0 0 1,0 0-1,0 0 1,-1 1-1,1-1 1,0 0-1,0 1 0,-4-1 1,4 1 46,5-2-540,79-31 478,-73 28 30,8 1-11,-4-1-43,-19 1 405,-24 1 121,7 7-616,-1 2 0,1 0 0,0 2 0,-35 16 0,56-23 178,-1 0 3,-8 5-54,8-5-44,7-4-29,-1 1 37,1-1 1,0 1 0,0-1 0,0 1-1,0 1 1,0-1 0,6-1 0,-4 0 72,0 0-17,-1 0 0,0-1 1,0 0-1,0 0 0,0 0 0,-1-1 1,0 1-1,0-1 0,7-9 0,-10 12-44,0-8-9,0 10 32,-1-1 0,0 1 0,0-1 0,0 1 0,0 0 0,0-1-1,0 1 1,0-1 0,1 1 0,-1 0 0,-1-1 0,1 1 0,0-1 0,0 1-1,0 0 1,0-1 0,0 1 0,0-1 0,0 1 0,0 0 0,-1-1 0,1 1-1,0 0 1,0-1 0,0 1 0,-1 0 0,1-1 0,0 1 0,-1 0 0,1 0-1,0-1 1,-1 1 0,1 0 0,0 0 0,-1-1 0,1 1 0,-2-1-15,-40 1 134,0 3 68,39-3-196,1 0 0,-1 1 0,1-1 0,-1 1 0,0-1 0,1 1 1,-1 0-1,1 0 0,0 0 0,-1 0 0,1 0 0,0 1 1,0-1-1,-4 4 0,4-5-76,-7 2 40,6-1-90,49 21 86,-4 2-166,-32-19 233,-1 0-1,0 0 1,1 0-1,0-2 0,0 1 1,1-1-1,-1-1 1,1 1-1,12 0 0,-22-3 82,1 0 3,6 2-53,-6-1 377,-5 0-519,-22 2 9,0-1 0,0 0-1,0-2 1,-1-1 0,1-1 0,-48-11 0,21-4-30,51 16 84,5 1-57,53 0 80,-41-1 19,-1-1 0,1-1 0,29-9 0,-43 12 24,-1 14-86,10 30 59,-7-23 2,-2 2 0,0-1 0,-2 35 0,-1-27-3,1 1 0,2 0 0,1-1 0,1 1 0,12 37 0,2-11-61,-16-47 50,11 27 2,1 2 132,-14-43-127,0-2 20,-8-42 99,8 40-126,-19-38 0,-11-14 2,-7-18-57,36 76-132,1 1 187,0 1-1,0 0 1,0 0-1,0 0 0,0 0 1,0 0-1,0-1 1,0 1-1,0 0 0,0 0 1,0 0-1,0 0 1,0 0-1,0-1 0,0 1 1,0 0-1,0 0 1,0 0-1,1 0 0,-1 0 1,0 0-1,0-1 0,0 1 1,0 0-1,0 0 1,0 0-1,0 0 0,0 0 1,1 0-1,-1 0 1,0 0-1,0-1 0,0 1 1,0 0-1,0 0 1,0 0-1,1 0 0,-1 0 1,0 0-1,0 0 0,0 0 1,0 0-1,1 0 1,-1 0-1,0 0 0,0 0 1,0 0-1,0 0 1,0 0-1,1 0 0,-1 0 1,0 0-1,0 0 1,0 0-1,0 1 0,0-1 1,0 0-1,1 0 1,-1 0-1,0 0 0,0 0 1,0 0-1,0 0 0,0 0 1,0 1-1,16 13 1,19 32 35,-26-34-39,24 31 7,78 88 3,-78-99 2,-31-30 152,-1-30 44,-3 10-175,-2-1 0,0 1 0,-1 0 0,-10-25 0,8 23 53,2 8-75,2 2-4,-4 3-2,7 6-17,0 3-190,52 168 26,-35-121 167,-16-47-54,1 8-13,2-10 52,-1-12 16,-3 3 38,1 0 0,-2-1 0,1 1 0,-1 0-1,-1-1 1,0 1 0,0 0 0,-1 0-1,-6-15 1,0 3 57,-2 0-1,-20-30 1,30 49-115,1-5-108,0 3-128,21 32 122,6 12 146,8 6 11,-13-18 17,29 47 0,-50-73 361,-3-5-355,-7-14-43,0 0-1,-1 1 1,-1 1 0,-22-26 0,-41-48-19,41 47-89,-43-41 0,29 41 114,45 40 18,-3 0-18,-2 1 98,8 14-131,7 7-23,1-1 0,0 0 0,2-1 0,0 0 1,1-1-1,1 0 0,25 26 0,-30-33 66,1 0 0,0-1 0,1 0 0,15 11 0,-4-3 45,-20-15 34,5 2 21,-6-4-106,0 0-1,0 1 1,0-1 0,1 0 0,-1 0 0,0 1-1,0-1 1,1 0 0,-1 1 0,0-1-1,0 0 1,1 0 0,-1 0 0,0 1 0,1-1-1,-1 0 1,0 0 0,1 0 0,-1 0 0,0 0-1,1 0 1,-1 0 0,1 0 0,-1 0-1,0 0 1,1 0 0,-1 0 0,0 0 0,1 0-1,0 0 1,8-8 4,-8 7-5,-1 1 0,1-1 0,-1 1 0,0 0 0,1-1 0,-1 1 0,1-1 0,-1 1 0,0-1 0,1 0 1,-1 1-1,0-1 0,0 1 0,1-1 0,-1 0 0,0 1 0,0-1 0,0 1 0,0-1 0,0 0 0,0 1 0,0-1 0,0 0 0,0 1 0,0-1 0,0 0 0,1-15-1,0-9 8,-2 1 0,0 0 0,-2 0 0,-1-1 0,0 1 0,-16-45-1,28 95-60,-5-11-12,2 0 0,0 0-1,1 0 1,0-1 0,13 22-1,-4-17 62,0 2 0,20 36-1,-34-55 66,6 10 19,-6-11-74,-1-1 0,0 0 0,0 1-1,1-1 1,-1 0 0,0 1 0,0-1 0,0 0-1,0 1 1,0-1 0,0 0 0,0 1 0,1-1-1,-1 0 1,0 1 0,0-1 0,0 1 0,0-1-1,-1 0 1,1 1 0,0-1 0,0 0-1,0 1 1,0-1 0,0 0 0,0 1 0,-1-1-1,1 0 1,0 1 0,0-1 0,0 0 0,-1 1-1,1-1 1,0 0 0,0 0 0,-1 1-1,1-1 1,0 0 0,-1 0 0,1 0 0,0 1-1,-1-1 1,1 0 0,0 0 0,-1 0 0,1 0-1,0 0 1,-1 0 0,1 0 0,-1 0-1,1 0 1,0 0 0,-1 0 0,-6 1 5,-9-4 64,-20-28-24,-89-103 165,45 45-122,17 31-147,43 41-49,-33-36 0,34 23 97,18 28 2,0 1 0,0-1 0,0 0 0,0 1 0,1-1 0,-1 0 0,1 1-1,-1-1 1,1 0 0,0 0 0,0 0 0,0 0 0,0 1 0,0-1 0,0 0 0,0-2-1,1 3-135,-1 1 138,0-1-1,0 1 1,0 0-1,-1 0 0,1-1 1,0 1-1,0 0 0,0-1 1,0 1-1,0 0 1,0 0-1,0-1 0,0 1 1,1 0-1,-1-1 0,0 1 1,0 0-1,0 0 1,0-1-1,0 1 0,0 0 1,0 0-1,1-1 0,-1 1 1,0 0-1,0 0 1,0-1-1,1 1 0,-1 0 1,0 0-1,0 0 0,1-1 1,-1 1-1,0 0 1,0 0-1,1 0 0,-1 0 1,12-7 138,-12 7-177,3-1 63,-1 0 3,64-19 8,-63 19 107,-1-1 0,11-12-99,-11 11-48,-2 9-134,0-2 30,0 27 119,0-15-8,0-7 10,0 1 1,-1 0 0,0-1-1,0 1 1,-4 11 0,3-15-8,-1 25 0,2 9 693,2-36-682,1 1 0,-1 0-1,1-1 1,0 1-1,0-1 1,1 0 0,-1 0-1,5 6 1,4 9 73,77 132-583,-74-128-120,1-1 1,1-1-1,2 0 0,29 28 1,-33-35-336,28 31-8229</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7:51:21.402"/>
    </inkml:context>
    <inkml:brush xml:id="br0">
      <inkml:brushProperty name="width" value="0.05" units="cm"/>
      <inkml:brushProperty name="height" value="0.05" units="cm"/>
      <inkml:brushProperty name="color" value="#E71224"/>
    </inkml:brush>
  </inkml:definitions>
  <inkml:trace contextRef="#ctx0" brushRef="#br0">1 16 8432,'20'8'221,"-16"-7"2174,6-13-1298,-10 11-1065,1 0-1,-1 0 1,1 0 0,0 1-1,-1-1 1,1 0 0,0 0-1,0 1 1,0-1 0,-1 1-1,1-1 1,0 0-1,0 1 1,0 0 0,0-1-1,0 1 1,0 0 0,0-1-1,0 1 1,0 0 0,0 0-1,0 0 1,0 0 0,0 0-1,0 0 1,0 0 0,0 0-1,0 0 1,0 0 0,1 1-1,1 0 83,-3 0-101,0 0 1,1 0-1,-1 0 1,1 0 0,0 0-1,-1 0 1,1-1 0,0 1-1,0 0 1,-1 0-1,1-1 1,0 1 0,0 0-1,0-1 1,1 2-1,-1-2-10,0 1 0,0-1 0,0 1 0,0-1 0,0 1 0,0 0 0,-1 0 0,1-1 0,0 1 0,0 0 0,-1 0 0,1 0 0,-1 0 0,1 0 0,0 1 0,0 1 22,8 36-3135,-5-28-3670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7:39:25.354"/>
    </inkml:context>
    <inkml:brush xml:id="br0">
      <inkml:brushProperty name="width" value="0.05" units="cm"/>
      <inkml:brushProperty name="height" value="0.05" units="cm"/>
      <inkml:brushProperty name="color" value="#FFFFFF"/>
    </inkml:brush>
  </inkml:definitions>
  <inkml:trace contextRef="#ctx0" brushRef="#br0">74 216 9144,'0'0'848,"3"-2"-562,16-22 259,-14 18-334,0-1 0,0 1 0,0 0 1,1 0-1,0 1 0,0-1 0,1 1 0,-1 1 0,1-1 0,0 1 0,1 0 0,9-3 1,-16 7-212,1-2 1,1 1 1,0-1 0,0 1 0,0 0 0,0 0 0,0 1-1,0-1 1,0 1 0,0-1 0,0 1 0,0 0-1,0 0 1,0 0 0,0 0 0,0 1 0,1-1 0,-1 1-1,5 2 1,-7-3 52,4 16 170,-6-12-192,-1 0 1,1 0 0,-1 0 0,0-1-1,-1 1 1,1 0 0,-1-1-1,-3 4 1,6-6 1,3-2 13,0 0 0,0-1 0,0 1 0,0 0 0,0-1 0,0 0 0,0 1 0,0-1 0,-1 0 0,1-1 0,-1 1 1,0 0-1,3-4 0,-1 3 7,13-13 56,-10 11-69,0-1 1,-1 1-1,0-1 1,0-1-1,-1 1 1,0-1 0,0 0-1,0 0 1,4-9-1,-9 14 114,-1 2 4,0 0-157,-1 0 0,0 1 0,1-1 1,-1 0-1,1 1 0,-1-1 1,1 1-1,-1-1 0,1 1 1,-1 0-1,1 0 0,-1 0 1,1 0-1,0-1 0,-1 2 1,1-1-1,-1 1 0,-7 5 54,-94 78 181,-19 15 149,80-77-44,42-23-340,0 1 0,0-1 0,0 0 0,0 0 1,-1 0-1,1 0 0,0 0 0,0 0 0,0 0 0,0 1 0,0-1 0,0 0 0,-1 0 0,1 0 0,0 0 0,0 0 0,0 0 1,0 0-1,-1 0 0,1 0 0,0 0 0,0 0 0,0 0 0,0 0 0,-1 0 0,1 0 0,0 0 0,0 0 0,0 0 0,0 0 1,0 0-1,-1 0 0,1 0 0,0-1 0,0 1 0,0 0 0,0 0 0,0 0 0,-1 0 0,1 0 0,0 0 0,0 0 0,0-1 1,0 1-1,0 0 0,0 0 0,0 0 0,0 0 0,0 0 0,-1-1 0,1 1 0,0 0 0,0 0 0,2-13 154,8-11 41,-5 16-187,19-24 38,54-55 34,-95 106-96,2 0 0,-19 31 0,34-49-18,7-17 72,-1 5-40,0 0 0,1 0 0,12-14 0,-9 14-2,11-14 65,-12 16-12,-2 0 1,1-1 0,-1 0-1,-1 0 1,0 0 0,5-12-1,-43 47 75,-6 9-50,-18 17-62,40-33-4,-1-2-36,9-9 5,-1 1 0,2 0 0,-1 1 0,1-1 0,0 1 0,1 0 0,-7 15 0,12-24 21,1 0-1,0 0 0,0 0 0,0 1 0,-1-1 0,1 0 0,0 0 0,0 0 1,0 1-1,0-1 0,-1 0 0,1 0 0,0 1 0,0-1 0,0 0 1,0 0-1,0 1 0,0-1 0,0 0 0,0 0 0,0 1 0,0-1 0,0 0 1,0 0-1,0 1 0,0-1 0,0 0 0,0 1 0,0-1 0,0 0 1,0 0-1,0 1 0,0-1 0,0 0 0,1 0 0,-1 1 0,0-1 0,0 0 1,0 0-1,0 0 0,1 1 0,-1-1 0,0 0 0,0 0 0,0 0 0,1 0 1,-1 1-1,0-1 0,0 0 0,1 0 0,-1 0 0,0 0 0,0 0 1,1 0-1,-1 0 0,0 0 0,0 0 0,1 0 0,23-7-109,23-18-26,11-11 256,32-17-111,5-1 17,-94 54-20,-74 41-94,60-34 92,-8 4 14,1 1 1,0 0-1,0 2 1,-30 28-1,49-41-34,0 0 0,0 0 0,0 0 0,0 0 0,0 0 0,0 1 0,1-1 0,-1 0 0,0 1 0,1-1 0,-1 1 0,1-1 0,-1 3 0,1-3 12,0-1-1,0 1 0,1-1 0,-1 1 0,0-1 0,0 0 0,0 1 0,1-1 0,-1 1 0,0-1 1,0 1-1,1-1 0,-1 0 0,0 1 0,1-1 0,-1 0 0,0 1 0,1-1 0,-1 0 0,0 1 1,1-1-1,-1 0 0,1 0 0,0 1 0,25 3-49,-20-3 54,30-10 2,-28 8 1,33-17 0,-15 5 64,34-25-1,17-9 105,-76 47 29,-20 13 62,2-4-290,-90 59-252,92-59 289,0 2-1,1 0 1,-22 21 0,21-17-12,0 3-86,15-13 36,14-11 8,21-15-16,49-41 1,3-3-2,-76 56 55,-21 13-10,10-4 17,0 0 0,0 0 0,-1 0-1,1 0 1,0 0 0,0 0 0,0 0-1,0 0 1,0 0 0,0 0 0,-1 0-1,1 0 1,0 0 0,0 0 0,0 0-1,0 0 1,0 0 0,-1 0 0,1 1-1,0-1 1,0 0 0,0 0 0,0 0-1,0 0 1,0 0 0,0 0 0,0 0-1,-1 0 1,1 1 0,0-1 0,0 0-1,0 0 1,0 0 0,0 0 0,0 0-1,0 0 1,0 1 0,0-1 0,0 0-1,0 0 1,0 0 0,0 0 0,0 0-1,0 0 1,0 1 0,0-1 0,0 0-1,0 0 1,0 0 0,0 0 0,0 0-1,0 1 1,0-1 0,0 0 0,0 0-1,0 0 1,1 0 0,-1 0 0,0 0-1,0 0 1,0 1 0,0-1 0,0 0-1,0 0 1,1 0 0,33-7-8,10-6-23,-24 5-5,40-7 1,-59 15 43,-18 1-67,3 2-22,-1 0 0,1 1 0,-1 0 0,1 1 0,0 1-1,1 0 1,0 1 0,0 0 0,0 1 0,1 0 0,0 1 0,-13 13 0,25-22 80,0 0 1,0 0 0,1 0-1,-1 0 1,0-1 0,0 1-1,0 0 1,0 0 0,1 0-1,-1 0 1,0 0 0,0 0-1,0 0 1,0 0 0,0 0-1,1 0 1,-1 1 0,0-1-1,0 0 1,0 0 0,0 0-1,1 0 1,-1 0 0,0 0-1,0 0 1,0 0 0,0 0-1,0 0 1,0 0 0,0 1-1,1-1 1,-1 0 0,0 0-1,0 0 1,0 0 0,0 0 0,0 1-1,0-1 1,0 0 0,0 0-1,0 0 1,0 0 0,0 0-1,0 1 1,0-1 0,0 0-1,0 0 1,0 0 0,0 0-1,0 1 1,0-1 0,0 0-1,0 0 1,0 0 0,0 0-1,0 0 1,0 1 0,0-1-1,0 0 1,0 0 0,0 0-1,0 0 1,-1 0 0,1 0-1,0 1 1,0-1 0,0 0-1,0 0 1,11-1-15,-10 1 15,13-4-3,-1 0-1,1-1 1,-1-1 0,0 0-1,0-1 1,14-10-1,15-7 2,-24 11-3,-24 13-7,-36 17-18,10 1 21,-1 2 13,-43 31 0,-47 44-100,125-94 135,26-15 3,10-8-107,-29 18 68,1-1 0,-1 0 0,-1 0 1,1-1-1,-1-1 0,0 1 0,0-1 0,-1 0 0,13-17 1,-19 24-7,0-1 1,-1 0 0,1 0-1,-1 1 1,1-1 0,-1 0 0,1 0-1,-1 0 1,0 1 0,1-1-1,-1 0 1,0 0 0,0 0-1,0 0 1,1 0 0,-1 0 0,0 0-1,0 0 1,-1-1 0,1 2-3,-1 0 1,0 0 0,1 0 0,-1 0-1,1 0 1,-1 0 0,0 0-1,1 0 1,-1 0 0,0 0-1,1 1 1,-1-1 0,0 0 0,1 0-1,-1 1 1,1-1 0,-1 0-1,1 1 1,-1-1 0,0 1 0,-48 38-124,45-35 124,2-3-7,0 1-1,0 0 1,0 0-1,1 0 1,-1 0-1,0 0 1,1 0-1,-3 5 1,4-7-162,29-7 198,5-12-26,8-7 54,-24 14 20,2 1 0,30-13 0,-36 18-65,2-1 43,0-1 1,0-1-1,-1 0 1,0-1-1,0 0 1,-1-2-1,0 1 1,11-15 0,-20 21 11,1 1 0,-2-2 0,1 1 0,-1-1 0,1 1 0,5-13 0,-9 12-17,-1 6-46,0 0 0,0 0 0,0 0 0,0-1 0,-1 1 0,1 0 0,0 0 0,0 0 0,0-1 0,0 1 0,0 0 0,0 0-1,0 0 1,-1-1 0,1 1 0,0 0 0,0 0 0,0 0 0,0 0 0,-1 0 0,1 0 0,0-1 0,0 1 0,0 0 0,-1 0-1,1 0 1,0 0 0,0 0 0,-1 0 0,1 0 0,0 0 0,0 0 0,0 0 0,-1 0 0,1 0 0,0 0 0,0 0 0,-1 0-1,1 0 1,0 0 0,0 0 0,0 0 0,-1 0 0,1 1 0,0-1 0,0 0 0,-1 0 0,-7 6-12,8-6 11,-32 32-32,-38 40 2,45-51 33,-15 13-257,40-34 229,15-8-205,48-33 455,-62 41-216,-30 19 216,-5 1-210,17-11-80,16-8 48,0-1-1,0 1 1,-1-1-1,1 1 0,0-1 1,0 1-1,0-1 1,0 1-1,0 0 1,0 0-1,0-1 0,0 1 1,0 0-1,0 0 1,0 0-1,0 0 1,1 0-1,-1 0 0,0 1 1,1-1-1,-1 0 1,0 2-1,1-2 73,4 34 27,-3-34-74,12 2-13,-11-1 4,1-1 0,0 0 1,-1-1-1,1 1 0,0 0 0,0-1 1,0 0-1,0 1 0,0-1 0,0 0 1,-1-1-1,1 1 0,0 0 0,4-2 0,-7 2 3,5-1 1,0 0 0,-1-1 0,1 1 1,-1-1-1,1 0 0,5-4 69,-11 6-61,-8 3-7,-4 0-10,0 1 0,0 1 0,0 0 0,-19 11 0,30-14-180,7-1 136,17-4 118,-1 1-197,-20 2 137,0-1 41,1-2 134,-10 1-208,-85-1 79,88 4-97,-1-1 0,1 1 0,0 0 0,-1 1 0,-7 2 0,-12 1-189,26-4 253,2 0-15,0 0 0,0-2-2,0 1-1,0 0 1,0-1 0,1 1-1,-1-1 1,0 0-1,0 0 1,0 0 0,0-1-1,-1 1 1,1-1-1,0 1 1,-1-1 0,6-4-1,-4 2 1,13-7-34,32-15 1,-35 20 13,-1-1 0,0 0-1,0-1 1,0-1 0,-1 0 0,-1-1 0,1 0 0,-2 0 0,16-19 0,-23 23 17,-3 6-1,0 0 1,0 0-1,0-1 1,0 1-1,0 0 1,0 0 0,0-1-1,0 1 1,0 0-1,0 0 1,0-1-1,0 1 1,0 0 0,0 0-1,0-1 1,-1 1-1,1 0 1,0 0-1,0 0 1,0-1 0,0 1-1,0 0 1,-1 0-1,1 0 1,0 0-1,0-1 1,0 1 0,-1 0-1,1 0 1,0 0-1,0 0 1,0 0-1,-1 0 1,1 0 0,0 0-1,0 0 1,-1-1-1,1 1 1,0 0-1,0 0 1,-1 0 0,1 0-1,0 0 1,0 0-1,0 1 1,-1-1 0,1 0-1,0 0 1,0 0-1,-1 0 1,1 0-1,0 0 1,0 0 0,0 0-1,-1 1 1,1-1-1,0 0 1,0 0-1,0 0 1,-1 0 0,1 1-1,0-1 1,-17 8-35,17-8 33,-5 3 11,0 1 0,1-1 0,-1 1 0,1 0 0,0 0 0,0 0 0,1 0 0,-1 1 0,1-1 0,0 1 0,0 0 0,0 0 0,1 0 0,0 1 0,0-1 0,-2 8 0,4-13-10,0 0 1,0 0 0,0 1-1,0-1 1,0 0 0,0 1-1,0-1 1,0 0 0,0 1-1,0-1 1,0 0-1,0 0 1,0 1 0,0-1-1,0 0 1,1 0 0,-1 1-1,0-1 1,0 0 0,0 1-1,0-1 1,0 0-1,1 0 1,-1 0 0,0 1-1,0-1 1,0 0 0,1 0-1,-1 0 1,0 1 0,0-1-1,1 0 1,-1 0-1,0 0 1,1 0 0,13 0-16,17-11 27,-28 9 6,36-17 36,-39 18-25,-4 4-29,1-1 1,0 1-1,0 0 0,0 0 1,0 0-1,-5 7 1,2-2-19,-6 5 32,8-11-10,1 1 0,0 0 0,1 0 1,-1 1-1,0-1 0,1 1 0,0-1 0,0 1 0,0 0 0,0-1 1,1 1-1,-1 0 0,1 0 0,-1 5 0,2-8-49,0-1 55,0 1 0,1-1 0,-1 0 0,0 1 0,0-1 0,0 0 0,1 1 0,-1-1 0,0 0 0,1 0 0,-1 1 0,0-1 0,0 0 0,1 0 0,-1 1 0,1-1 0,-1 0 0,0 0 0,1 0 0,-1 1 0,0-1 0,1 0 0,-1 0 0,1 0 0,-1 0 0,0 0 0,1 0 0,-1 0 0,1 0 0,-1 0 0,0 0 0,1 0 0,-1 0 0,1-1 0,27-2 202,7-1-129,-34 5-49,-1 1-22,1 0-1,-1-1 1,1 1 0,-1 0-1,1-1 1,0 1 0,0-1-1,0 1 1,0-1 0,0 1 0,0-1-1,0 0 1,1 1 0,-1-1-1,0 0 1,1 0 0,-1 0 0,1 0-1,-1 0 1,1 0 0,-1-1-1,1 1 1,0 0 0,-1-1-1,1 0 1,0 1 0,-1-1 0,1 0-1,0 0 1,0 1 0,-1-1-1,1-1 1,0 1 0,0 0 0,-1 0-1,1-1 1,0 1 0,-1-1-1,4-1 1,10 0-816,-7-24 1005,-3 15-203,2-7 10,-1-1-1,-1 1 1,6-34 0,-9 32-42,-1 15 18,-1 1-1,1-1 0,0 0 1,0 0-1,1 1 1,-1-1-1,4-7 1,-4 11 26,-1 2-81,1 2 73,0-1-1,-1 1 1,1 0-1,-1 0 1,0 0-1,0-1 1,0 1-1,0 0 1,-1 5 0,-3 28-4,1 12-2,3-38 45,0 5 176,-2-29-74,1 4-119,-5-29-158,6 37 135,0 1 0,-1-1 0,1 0 0,-1 0-1,0 1 1,0-1 0,0 0 0,0 1-1,0-1 1,0 1 0,0-1 0,0 1-1,0 0 1,-1-1 0,1 1 0,0 0-1,-3-1 1,3 3 3,-1-1-1,1 1 0,0 0 1,-1 0-1,1 0 1,0 0-1,-1 0 1,1 0-1,0 0 1,0 0-1,0 0 0,0 1 1,-1 1-1,1-3 2,-2 6 0,1-4-1,1 1 0,-1-1-1,1 1 1,0 0 0,0-1 0,0 1-1,1 0 1,-1 0 0,0 5 0,0-5-5,0 0-7,0 0 0,1 0 1,-1 0-1,1 0 0,-1 0 0,1 0 0,0 0 0,0 0 0,0 0 1,0 0-1,1 0 0,-1 0 0,2 5 0,-1-8 9,-1 0 1,1 0-1,-1 1 0,1-1 0,-1 0 0,1 0 1,0 0-1,-1 1 0,1-1 0,-1 0 0,1 0 0,0 0 1,-1 0-1,1 0 0,-1 0 0,1 0 0,0-1 1,-1 1-1,1 0 0,-1 0 0,1 0 0,-1-1 1,1 1-1,-1 0 0,1 0 0,0-1 0,-1 1 1,0 0-1,1-1 0,14-13 5,-13 12-10,3-3 9,0 0 1,0-1-1,-1 1 1,0-1 0,0 0-1,0-1 1,-1 1-1,0 0 1,0-1 0,-1 0-1,1 0 1,1-9 0,-6 15-9,0 3 4,-1 0 0,1 1 0,0 0 0,0-1 0,0 1 0,0 0 0,0 0 0,1 0 0,-1 0 0,1 0 0,0 1 0,0-1 0,-1 5 0,-7 15 2,9-22 1,-4 18 1,3-17 1,1 0 0,0-1 0,-1 1 0,1 0 0,0 0 0,0 0 0,0 0 0,0 0 0,0 0 0,1 0 0,0 3 0,-1-5-1,1 1 1,-1 0 0,0-1 0,1 1 0,-1-1 0,0 1 0,1-1 0,-1 1 0,1-1 0,-1 1 0,1-1 0,-1 0 0,1 1 0,-1-1 0,1 1 0,-1-1 0,1 0 0,0 0 0,-1 1-1,1-1 1,-1 0 0,1 0 0,0 0 0,-1 0 0,2 0 0,2 0 8,0-1-1,1-1 0,-1 1 1,0-1-1,-1 1 1,1-1-1,0 0 1,0 0-1,-1-1 0,1 1 1,-1-1-1,0 0 1,0 0-1,5-6 0,-3 5-23,0-1-1,0-1 1,0 1-1,-1-1 1,1 1-1,-2-1 1,1 0-1,-1-1 1,0 1-1,0-1 0,3-11 1,-39 49-98,12-5 109,6 2 0,13-24-9,1-2 3,0 0 1,0-1 0,0 1-1,0 0 1,0 0 0,0 0 0,1 0-1,-1 0 1,1 0 0,0 0 0,-1 0-1,1 0 1,0 0 0,0 3 0,1-5 7,-1 1 0,0-1 0,1 1 0,-1-1 0,1 1 0,-1-1 0,1 1 0,-1-1 0,1 1 0,-1-1 0,1 1 0,-1-1 0,1 0 0,0 1 1,-1-1-1,1 0 0,0 0 0,-1 1 0,1-1 0,0 0 0,-1 0 0,1 0 0,0 0 0,-1 0 0,1 0 0,0 0 0,0 0 0,-1 0 0,1 0 0,0 0 1,-1 0-1,1-1 0,0 1 0,-1 0 0,1-1 0,-1 1 0,1 0 0,0-1 0,0 0 0,25-13 97,-12 5-111,-3 1 83,1-1 1,-1 0-1,0-1 1,-1 0 0,15-19-1,-23 27-77,1-1 20,0 0 0,-1 0 1,0 0-1,1 0 0,-1-1 0,0 1 0,1-5 0,-3 8-16,0-1 1,0 1-1,0 0 0,-1 0 1,1 0-1,0 0 0,0-1 1,-1 1-1,1 0 0,0 0 1,-1 0-1,1 0 1,0 0-1,0 0 0,-1 0 1,1 0-1,0 0 0,-1 0 1,1 0-1,0 0 1,-1 0-1,1 0 0,0 0 1,0 0-1,-1 0 0,1 0 1,0 0-1,-1 0 0,1 1 1,0-1-1,0 0 1,-1 0-1,1 0 0,0 0 1,0 1-1,0-1 0,-1 0 1,-13 7-211,9-4 193,-25 25 30,29-28-11,-32 36-43,31-33 38,0 0-1,0 0 0,0 0 1,0 0-1,0 0 0,1 0 1,-1 0-1,1 1 1,0-1-1,0 1 0,-1 5 1,2-8 2,0-1-1,0 1 1,0-1 0,0 1-1,0-1 1,0 1 0,0-1-1,0 1 1,0-1 0,0 1-1,0-1 1,0 1 0,1-1 0,-1 1-1,0-1 1,0 1 0,0-1-1,1 0 1,-1 1 0,0-1-1,1 1 1,-1-1 0,0 0-1,1 1 1,-1-1 0,0 0 0,1 1-1,-1-1 1,1 0 0,-1 0-1,1 1 1,-1-1 0,1 0-1,-1 0 1,0 0 0,2 1-1,20-9 32,19-22 133,-39 28-158,4-2 37,6-6-10,0 1 1,-1-2 0,0 1 0,0-1 0,-2-1 0,1 0 0,7-14 0,-17 26-31,1 0-1,-1 0 1,0-1 0,1 1 0,-1 0-1,0 0 1,0-1 0,1 1 0,-1 0 0,0-1-1,0 1 1,1 0 0,-1-1 0,0 1 0,0 0-1,0-1 1,0 1 0,0 0 0,0-1-1,1 1 1,-1 0 0,0-1 0,0 1 0,0-1-1,0 1 1,0 0 0,0-1 0,-1 1-1,1 0 1,0-1 0,0 1 0,0-1 0,0 1-1,0 0 1,0-1 0,-1 1 0,1 0-1,0-1 1,0 1 0,-1 0 0,1 0 0,0-1-1,0 1 1,-1 0 0,1 0 0,0-1-1,-1 1 1,1 0 0,0 0 0,-1 0 0,1-1-1,0 1 1,-1 0 0,1 0 0,0 0-1,-1 0 1,1 0 0,-1 0 0,1 0 0,0 0-1,-1 0 1,0 0 0,-26 7-248,21-3 259,-1-1-29,1 1 1,-1 0 0,1 0 0,0 0 0,1 1 0,-1 0 0,1 0 0,0 0 0,0 1-1,1 0 1,-1-1 0,1 2 0,1-1 0,-6 11 0,9-17 12,0 1 1,0-1-1,0 0 0,0 0 1,0 1-1,-1-1 0,1 0 1,0 0-1,0 1 1,0-1-1,0 0 0,0 1 1,0-1-1,0 0 0,0 0 1,0 1-1,0-1 1,0 0-1,1 1 0,-1-1 1,0 0-1,0 0 0,0 1 1,0-1-1,0 0 1,0 0-1,1 1 0,-1-1 1,0 0-1,0 0 0,0 0 1,1 1-1,-1-1 1,0 0-1,0 0 0,0 0 1,1 1-1,1-1 1,-1 0 1,0 0-1,1 0 0,-1 0 0,1 0 0,-1 0 1,1 0-1,-1-1 0,1 1 0,-1-1 1,1 1-1,-1-1 0,0 1 0,1-1 0,-1 0 1,2 0-1,12-8 86,-1 0 0,1-1 0,-2-1 0,16-15 0,-7 7 16,-21 18-110,-31 25 9,20-15-4,3-2-11,0 0 0,0 0-1,1 1 1,0 0-1,0 0 1,1 0 0,0 0-1,1 1 1,-7 18-1,10-25 30,0 0 0,1-1 0,-1 1 0,1-1 0,-1 1 0,1 0 0,-1 0 0,1-1 0,0 1-1,0 0 1,0 0 0,0-1 0,0 1 0,1 0 0,0 3 0,-1-5-7,0 0 0,0 0 0,1 1 0,-1-1 1,0 0-1,0 0 0,1 0 0,-1 1 0,0-1 0,1 0 0,-1 0 1,0 0-1,1 0 0,-1 0 0,0 1 0,1-1 0,-1 0 1,0 0-1,1 0 0,-1 0 0,0 0 0,1 0 0,-1 0 0,0 0 1,1 0-1,-1 0 0,0-1 0,1 1 0,17-10 52,-4-2-22,-1 0-1,0-1 1,0-1-1,-1 0 1,12-18-1,-21 28-33,2-3 13,-1 3 20,-1 0 0,1-1 0,-1 1-1,0-1 1,0 0 0,-1 0 0,1 0 0,1-9-1,-3 13 68,-10-3 30,4 6-144,0 1-1,0 0 1,0 0 0,0 1 0,1-1-1,0 1 1,-1 0 0,1 0 0,1 0 0,-1 1-1,-4 5 1,5-6-16,0 0 1,-1-1-1,1 1 0,0 1 0,1-1 1,-1 0-1,1 1 0,0-1 0,0 1 0,0 0 1,1 0-1,0-1 0,0 1 0,-1 5 1,0 8-4,1-17 34,1 0 0,0-1 0,0 1 0,0 0 0,0 0 0,0 0 0,0 0 0,0 0 0,0 0 0,0-1 0,0 1 0,0 0 0,1 0 0,-1 0 0,0 0 0,0-1 0,2 3 0,-2-3 1,0 0-1,1 0 1,-1 1-1,1-1 1,-1 0-1,1 0 1,-1 0-1,1 1 1,-1-1-1,1 0 1,-1 0-1,1 0 1,-1 0 0,1 0-1,-1 0 1,1 0-1,0 0 1,-1 0-1,1 0 1,-1 0-1,1-1 1,-1 1-1,1 0 1,0 0-1,6-4 9,0 0-1,1 0 0,-1-1 1,-1 0-1,11-9 0,18-20-9,-22 22 0,-7 5 7,1 1-1,-1-1 1,-1 0-1,1 0 1,5-11-1,-11 17 222,-21 18-119,-37 36 9,52-47-125,1 0-1,1 0 1,-1 0 0,1 1 0,0-1 0,1 1 0,-6 14-1,41-39-506,-21 11 531,0-1 0,0 0 1,-1 0-1,12-13 0,-17 16-2,6-6 68,-1-1 0,0 0 0,8-14 0,-18 26 12,-36 38-41,26-27-102,0 1 0,1 0-1,1 0 1,0 0 0,0 1-1,-5 15 1,31-28 4,-6-9 0,0-1 0,0 0 0,0 0 1,-1-1-1,13-18 0,-16 20 41,26-33 141,-34 41-92,-22 28 209,11-15-137,6-8-104,1 0 0,0 0 1,0 0-1,1 1 1,-1 0-1,1 0 0,0 0 1,0 0-1,1 0 0,0 1 1,0-1-1,0 1 0,-2 10 1,4-16-25,0 0 0,0 1 0,-1-1 0,1 0 0,0 0 0,0 0 0,0 0 1,0 1-1,0-1 0,0 0 0,0 0 0,0 0 0,0 1 0,0-1 0,0 0 0,0 0 0,0 0 0,0 1 1,0-1-1,0 0 0,0 0 0,0 0 0,0 0 0,1 1 0,-1-1 0,0 0 0,0 0 0,0 0 0,0 0 1,0 1-1,0-1 0,0 0 0,1 0 0,-1 0 0,0 0 0,0 0 0,0 1 0,0-1 0,1 0 0,-1 0 1,0 0-1,0 0 0,0 0 0,0 0 0,1 0 0,11-4-74,13-12 84,63-69 364,-87 84-296,-1 1-48,4-2 112,-5 9-80,-23 30 122,-8 9-82,22-33-103,8-10-1,-1 0-1,1 0 1,0 0-1,0 0 1,0 1 0,0-1-1,0 0 1,1 1-1,0 0 1,-2 3-1,29-24-448,1-5 427,-2-1 0,41-47-1,-63 66 45,-75 81 647,47-35-1394,24-42 783,1 0-41,1 1 0,-1-1-1,0 0 1,0 0 0,0 1-1,0-1 1,0 0-1,0 0 1,1 0 0,-1 0-1,0 1 1,0-1-1,0 0 1,0 0 0,1 0-1,-1 0 1,0 0 0,0 0-1,0 1 1,1-1-1,-1 0 1,0 0 0,0 0-1,1 0 1,-1 0-1,0 0 1,0 0 0,1 0-1,-1 0 1,0 0 0,0 0-1,1 0 1,-1 0-1,0 0 1,0 0 0,0 0-1,1 0 1,-1-1-1,15-7 19,0-1-1,-1 0 0,0-1 0,22-21 0,3-2-91,15-8-103,-53 40 194,-21 26 188,-10 6-155,12-14 105,2 0-1,0 2 1,-25 37-1,40-55-166,1-1 0,1 0-1,-1 0 0,0 0 0,0 0 0,0 0 1,0 0-1,0 0 0,0 0 0,0 0 0,0 0 1,0 0-1,1 0 0,-1 0 0,0 0 0,0 0 1,0 1-1,0-1 0,0 0 0,0 0 0,0 0 1,0 0-1,0 0 0,0 0 0,0 0 0,0 0 1,0 1-1,0-1 0,0 0 0,0 0 0,0 0 1,0 0-1,0 0 0,13-10-13,-1 0-1,-1-2 1,0 1-1,0-1 1,-1-1-1,-1 0 1,11-20-1,-19 32 22,0-1 1,0 1-1,0-1 0,0 0 1,0 1-1,0-1 0,0 0 1,-1 0-1,1 0 0,-1 1 0,0-1 1,1 0-1,-1 0 0,0 0 1,0 0-1,0-3 0,-1 4 1,1 0 0,0 0 0,-1 0 0,1 0 0,-1 1 0,1-1 0,-1 0 0,0 0 0,1 0 0,-1 0 0,0 0-1,0 1 1,1-1 0,-1 0 0,0 1 0,0-1 0,0 0 0,0 1 0,0-1 0,0 1 0,0 0 0,-1-1 0,-2 0 1,0 1 0,0-1 0,-1 1-1,1 0 1,0 0 0,0 0 0,0 1 0,0 0 0,0 0 0,0 0 0,0 0 0,0 0 0,0 1 0,0-1 0,0 1 0,1 0 0,-5 4-1,7-6 0,-3 3 2,0-1-1,1 0 1,-1 1 0,1 0 0,0 0 0,-1 0-1,1 0 1,1 1 0,-1-1 0,0 1 0,1 0-1,0-1 1,0 1 0,0 0 0,0 0 0,-2 7-1,4-10-2,0 1 0,0-1 0,0 0 0,-1 0 0,1 0 0,0 0 0,0 1 0,0-1-1,1 0 1,-1 0 0,0 0 0,0 0 0,1 0 0,-1 0 0,0 0 0,1 1-1,-1-1 1,1 0 0,0 0 0,-1-1 0,1 1 0,0 0 0,-1 0 0,1 0 0,0 0-1,0 0 1,0-1 0,0 1 0,0 0 0,1 0 0,1-1-1,-1 1 1,1-1-1,0 0 0,-1 1 1,1-1-1,0-1 1,0 1-1,-1 0 0,1-1 1,-1 1-1,1-1 0,3-1 1,8-4-4,-1 0 1,1 0 0,15-11-1,-19 11 9,0 0 1,-1-1-1,0 0 0,0 0 1,0-1-1,-1 0 0,0-1 1,8-12-1,-13 17 44,-2-5-15,-2 7-29,-2 2-3,1 1 1,-1-1-1,1 0 0,-1 1 0,1-1 0,0 1 1,-1 0-1,1 0 0,0 0 0,-1 0 1,1 0-1,0 0 0,0 1 0,0-1 0,0 1 1,0-1-1,0 1 0,-2 3 0,2-3-7,-4 2 2,0 1-7,1-1 0,-1 1 0,1 0 0,1 0 1,-1 1-1,1-1 0,0 1 0,-7 12 0,3-2 12,10-9 1,0-7-2,-1 0-1,1-1 1,-1 1 0,1 0 0,-1 0-1,1-1 1,-1 1 0,1-1 0,-1 1-1,1-1 1,-1 0 0,3-1 0,42-29 15,8-18 305,-26 21-321,-27 27 1,17-16 81,-15 18-33,-11 13-37,-12 14-44,-74 107-73,112-157 197,0 0 0,29-26 0,-29 31 161,34-35-509,-86 83 248,23-21-5,0 0-1,1 1 0,0 0 0,1 0 0,0 1 0,1 0 1,-8 17-1,16-29 13,-1 1 1,1-1 0,0 0-1,0 0 1,0 0 0,0 0-1,0 0 1,0 1-1,0-1 1,0 0 0,0 0-1,-1 0 1,1 0 0,0 1-1,0-1 1,0 0-1,0 0 1,0 0 0,0 1-1,0-1 1,0 0 0,0 0-1,0 0 1,0 0-1,1 1 1,-1-1 0,0 0-1,0 0 1,0 0 0,0 1-1,0-1 1,0 0-1,0 0 1,0 0 0,0 0-1,1 0 1,-1 1 0,0-1-1,0 0 1,0 0-1,0 0 1,0 0 0,1 0-1,-1 0 1,0 0 0,0 0-1,0 0 1,0 0-1,1 1 1,-1-1 0,0 0-1,14-4-2,11-10 12,-25 14-9,21-16 28,0 0-1,22-22 0,14-13 50,-46 41 288,-21 17-337,-19 14-165,8-3-110,-28 30 0,11-9-14,78-97 372,-29 46-152,31-40 551,-50 58-620,1 0 0,-1 0 0,0-1-1,-14 7 1,3-1 1,-56 42 11,62-42 55,4-5-9,-3 3 34,0 1-1,1 0 0,-1 1 1,2 0-1,-10 14 0,21-25 19,0 0 0,0 1 0,0-1 0,0 0 1,0 0-1,0 1 0,0-1 0,0 0 0,1 0 0,-1 0 0,0 0 0,0 0 0,0-1 0,0 1 0,0 0 0,0-1 0,0 1 1,2-1-1,-1 1-1,7-4 35,0 0-1,-1-1 0,0 0 0,0 0 0,0-1 0,-1 0 0,0 0 0,0-1 0,0 0 0,-1 0 0,0 0 0,-1-1 0,1 0 0,4-10 0,-10 18-35,0 0-1,0 0 0,0 0 0,0 0 0,0 0 0,0 0 0,0 0 0,0 0 0,0 0 0,0 0 1,-1 0-1,1 0 0,0 0 0,0 0 0,0 0 0,0 0 0,0 0 0,0 0 0,0 0 1,0 0-1,0 0 0,0 0 0,0 0 0,0 0 0,0 0 0,0 0 0,-1 0 0,1 0 0,0-1 1,0 1-1,0 0 0,0 0 0,0 0 0,0 0 0,0 0 0,0 0 0,0 0 0,0 0 0,0 0 1,0 0-1,0 0 0,0 0 0,0 0 0,0 0 0,0-1 0,0 1 0,0 0 0,-11 9-89,-14 16-211,2 1 109,-4 12 84,27-37 111,0-1-1,0 1 1,0-1 0,0 1-1,0-1 1,0 0 0,0 1 0,0-1-1,0 1 1,0-1 0,1 0 0,-1 1-1,0-1 1,0 1 0,0-1-1,0 0 1,1 1 0,-1-1 0,0 0-1,1 1 1,-1-1 0,0 0 0,1 1-1,-1-1 1,0 0 0,1 0-1,-1 1 1,0-1 0,1 0 0,-1 0-1,1 0 1,-1 0 0,0 1 0,1-1-1,-1 0 1,1 0 0,-1 0-1,1 0 1,17 3 51,-12-3-25,0-1-1,0 0 1,0 0 0,-1 0 0,1-1 0,0 0 0,0 0-1,-1-1 1,1 0 0,-1 0 0,0 0 0,0 0 0,9-9-1,9-7 62,28-32-1,-45 44-85,1 0 372,-5 6-367,0 0 0,0-1 0,0 1 0,-1-1 0,1 0 0,-1 1 0,1-1 0,-1 0 0,0 0 0,0 0 0,0 0 0,0 0 0,0 0 0,0 0 0,0 0 0,0-5 0,-22 24-190,-35 52-618,83-92 869,-6 5 58,0 0-1,2 1 1,46-26 0,-65 43-125,-13 9-9,-23 20-16,14-13 13,9-7 14,-3 3-8,0 0 0,-19 29 0,31-40-175,7-5 170,0 0-1,0 0 1,0 0-1,-1-1 0,0 0 1,0 0-1,11-11 1,-6 5 48,48-39 24,-44 38-56,16-13 5,-27 22-17,-16 13-17,-92 79 15,101-85 8,-9 6-74,0 1 0,1 0 0,1 1 0,0 0-1,-9 14 1,15-19 67,-1 4 10,10-8 4,6-5 6,-11 2-13,13-5 15,0 0 0,-1 0 0,0-1 0,0-1 0,19-14 0,55-48 512,-71 56-369,25-28-160,-39 40 66,-25 26 132,-39 42-986,110-101 806,-13 5 16,3 2-24,-13 7 77,-8 8 96,-51 48-81,17-18-259,1-1 0,1 2 0,0 0 0,-18 31-1,34-49 140,2-2 22,1 0 0,-1-1-1,1 1 1,-1-1 0,1 0-1,-1 1 1,0-1 0,0 0 0,0 0-1,0-1 1,3-2 0,4-6 323,17-14-64,67-73-541,-92 98 283,-1-1 1,1 0-1,0 0 0,-1 0 0,1 1 0,0-1 1,-1 0-1,1 0 0,-1 0 0,1 0 0,-1 0 1,0 0-1,1 0 0,-1 0 0,0 0 1,0-1-1,0 1 0,0 1 1,0 0-1,0-1 1,-1 1-1,1 0 0,0-1 1,0 1-1,-1 0 1,1-1-1,0 1 1,-1 0-1,1 0 1,0-1-1,-1 1 1,1 0-1,0 0 0,-1 0 1,1 0-1,-1-1 1,1 1-1,0 0 1,-1 0-1,1 0 1,-1 0-1,1 0 1,0 0-1,-1 0 0,1 0 1,-1 0-1,1 0 1,-8 1 21,0 0 0,1 1 1,-1 0-1,1 0 0,-15 7 0,12-5-54,0 1-1,1 0 1,-1 0-1,-13 12 0,-51 50-118,70-63 141,-14 19-40,17-22 45,21-19-36,5-5 76,-8 9 19,0 0 0,26-14 0,-43 27-44,-23 39 177,6-18-147,0-1 0,-2 0 1,-37 28-1,35-29-159,21-18 110,0 1 0,0-1 0,-1 0-1,1 0 1,0 1 0,0-1 0,0 0 0,0 1-1,-1-1 1,1 0 0,0 0 0,0 1 0,-1-1 0,1 0-1,0 0 1,0 0 0,-1 0 0,1 1 0,0-1-1,0 0 1,-1 0 0,1 0 0,0 0 0,-1 0 0,1 0-1,0 0 1,-1 0 0,1 0 0,0 0 0,-1 0-1,1 0 1,0 0 0,-1 0 0,1 0 0,0 0 0,0 0-1,-1 0 1,1 0 0,0 0 0,-1 0 0,1 0-1,0-1 1,0 1 0,-1 0 0,1-1 0,1-3-30,1 0 1,0-1 0,0 1 0,0 0-1,0 0 1,1 0 0,4-6-1,11-12 48,-3 4 31,-1 0 1,23-40 0,-36 57 189,-14 13 45,7-4-218,1-3-36,-3 3-33,0 1 1,0-1-1,1 1 1,1 1-1,-1-1 0,-6 15 1,13-23 7,0 0-1,0-1 1,0 1 0,0 0-1,0-1 1,0 1 0,0 0 0,0-1-1,1 1 1,-1-1 0,0 1 0,0 0-1,1-1 1,-1 1 0,0-1-1,1 1 1,-1-1 0,1 1 0,-1-1-1,0 1 1,1-1 0,-1 1 0,1-1-1,-1 0 1,1 1 0,0-1-1,-1 0 1,1 1 0,-1-1 0,1 0-1,0 0 1,-1 0 0,1 1 0,-1-1-1,1 0 1,0 0 0,-1 0 0,1 0-1,0 0 1,-1 0 0,2 0-1,5 0-17,0 0 0,1-1 1,-1 0-1,0 0 0,0 0 0,0-1 0,0 0 0,0 0 0,7-4 0,18-13-6,38-28 1,-30 16 30,7-5 58,-46 36 34,-24 15 92,-46 42 681,63-52-922,4-4-9,0 0 1,0 0 0,0 1-1,1-1 1,-1 1 0,1-1-1,-1 1 1,1 0 0,-1-1-1,1 1 1,0 0 0,0 0-1,0 0 1,0 0 0,0 0-1,0 3 1,23-9-110,1-7 140,0 0 0,0-2 0,37-27 1,-6 3 13,-8 3 225,-45 33-194,-14 7-47,-19 7-21,19-8 19,1 0 0,-1 1 0,1 1 0,0 0 0,-21 18-1,27-20-81,0 0 0,0 0-1,0 1 1,1 0-1,0 0 1,0 1 0,0-1-1,-5 11 1,10-16 114,0-1 1,0 1-1,0-1 1,-1 0-1,1 1 1,0-1-1,0 1 1,0-1-1,0 1 1,0-1-1,0 1 1,0-1-1,0 1 0,0-1 1,1 1-1,-1-1 1,0 0-1,0 1 1,0-1-1,0 1 1,1-1-1,-1 1 1,0-1-1,0 0 1,1 1-1,-1-1 1,0 0-1,1 1 1,-1-1-1,0 0 1,1 1-1,-1-1 0,0 0 1,1 0-1,-1 1 1,1-1-1,-1 0 1,1 0-1,-1 0 1,0 0-1,1 0 1,0 1-1,16 1 28,-7-3 49,1 1 0,-1-1 0,0-1 0,1 0 0,-1-1 0,0 0 1,0 0-1,-1-1 0,1 0 0,-1-1 0,12-7 0,-20 12-69,-1 0 1,0-1-1,1 1 0,-1 0 1,1 0-1,-1 0 0,0-1 0,1 1 1,-1 0-1,0 0 0,1-1 1,-1 1-1,0 0 0,1-1 1,-1 1-1,0 0 0,0-1 0,1 1 1,-1-1-1,0 1 0,0 0 1,0-1-1,0 1 0,1-1 0,-1 1 1,0 0-1,0-1 0,0 1 1,0-1-1,0 1 0,0-1 0,0 1 1,0-1-1,0 1 0,0 0 1,-1-1-1,1 1 0,0-1 1,0 1-1,0 0 0,0-1 0,-1 1 1,1-1-1,0 1 0,0 0 1,-1-1-1,1 1 0,0 0 0,-1-1 1,1 1-1,0 0 0,-1 0 1,1-1-1,0 1 0,-1 0 1,0 0-1,-1-1 0,-1 0 1,0 0-1,1 1 0,-1-1 1,1 1-1,-1 0 0,0 0 1,1 0-1,-5 0 0,-15 3-120,0 2-1,0 0 1,-31 12-1,41-13 65,1 1 0,0 0 0,0 1-1,1 0 1,0 1 0,0 0 0,0 1-1,-12 12 1,22-20 46,0 0 0,-1 0 0,1 1 0,0-1 0,0 0 0,-1 0 0,1 0 0,0 0 0,0 0 0,-1 1 0,1-1 0,0 0 0,0 0 0,0 0 0,-1 1 0,1-1 0,0 0 0,0 0 0,0 1 0,0-1 0,-1 0 0,1 0 0,0 1 0,0-1 0,0 0 0,0 1 0,0-1 0,0 0 0,0 0 0,0 1 0,0-1 0,0 0 0,0 1 0,0-1 0,0 0 1,0 1-1,0-1 0,0 0 0,0 0 0,0 1 0,1-1 0,-1 0 0,0 0 0,0 1 0,0-1 0,0 0 0,0 0 0,1 1 0,-1-1 0,0 0 0,0 0 0,1 0 0,-1 1 0,1-1 0,22-2 37,24-11 339,-38 9-362,14-5-11,-1-1 1,1-2 0,-2 0-1,0-1 1,26-21-1,-46 34-8,1-1-1,-1 1 0,0-1 1,0 0-1,0 0 0,0 1 1,0-1-1,0 0 0,0 0 1,-1 0-1,1 0 0,0 0 1,0 0-1,-1 0 0,1-1 1,-1 1-1,1 0 0,0-2 0,-2 2-6,1 1 0,-1-1 0,1 1 0,-1 0 0,1-1 0,-1 1 0,1 0 0,-1-1 0,0 1 0,1 0 0,-1 0 0,0-1 0,1 1 0,-1 0 0,0 0 0,1 0 0,-1 0 0,0 0 0,1 0 0,-1 0 0,0 0 0,1 0 0,-2 1-1,-8 0-110,-1 0-1,1 2 1,-17 4 0,-18 11 165,33-13-46,2 1 0,-1 0 0,1 0 0,-13 10 0,19-13 4,0 1 0,1-1 0,-1 1 0,1-1 0,0 1 0,0 0 0,0 0 0,0 1 0,1-1 0,0 0 0,0 1 0,-3 9 0,4-14 13,1 1 0,0 0 0,0-1 0,0 1 0,-1 0 0,1 0 0,0-1 0,0 1 0,0 0 0,0 0 0,0-1 0,0 1 0,0 0 0,0 0 0,0-1 0,1 1 0,-1 0 0,0-1 0,0 1 0,1 0 0,-1 0 0,0-1 0,1 1 0,-1-1 0,1 1 0,-1 0 0,1-1 0,-1 1 0,1-1 0,-1 1 0,1-1 0,0 1 0,-1-1 0,1 0 0,0 1 0,-1-1 0,1 0 0,0 1 0,-1-1 0,1 0 0,0 0 0,0 0 0,-1 0 0,1 0 0,0 0 0,0 0 0,-1 0 0,2 0 0,3 0-2,0-1 0,0 0 0,0 0 0,0 0 0,0-1 0,6-2 0,10-5 148,39-23-1,-53 27-132,1-1 0,-1 1 0,1-1 0,-2-1 0,1 1 0,-1-1 0,0-1 0,5-7 0,-10 14-35,-1 1 7,-1 0 0,1-1 1,0 1-1,-1 0 0,1 0 1,-1-1-1,1 1 0,0 0 0,-1 0 1,1 0-1,-1 0 0,1-1 0,0 1 1,-1 0-1,1 0 0,-1 0 1,1 0-1,0 0 0,-1 0 0,1 0 1,-1 0-1,1 0 0,-1 0 1,1 1-1,0-1 0,-1 0 0,1 0 1,-1 0-1,1 0 0,0 1 1,-1-1-1,1 0 0,0 0 0,-1 1 1,0-1-1,-17 9 13,14-7 8,2-1-17,-1 0-1,1 0 1,0 0 0,0 0 0,0 0 0,0 1 0,0-1 0,0 1-1,1-1 1,-1 1 0,0 0 0,1 0 0,-1 0 0,1 0-1,0 0 1,-1 0 0,1 0 0,-1 4 0,1-4-11,0 0 0,1 0 0,-1 0 0,1 0 0,-1 0 0,1 1 0,0-1 0,0 0 0,0 0 0,0 0 0,0 0 0,0 1 0,1-1 0,-1 0 0,1 0 0,0 0 0,-1 0 0,1 0-1,0 0 1,0 0 0,0 0 0,0 0 0,1-1 0,-1 1 0,0 0 0,1-1 0,-1 1 0,1-1 0,0 1 0,-1-1 0,3 2 0,7 4-601,1 0 1,-1-1-1,1 0 0,13 5 0,-16-8-161,27 13-7892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7:39:44.014"/>
    </inkml:context>
    <inkml:brush xml:id="br0">
      <inkml:brushProperty name="width" value="0.05" units="cm"/>
      <inkml:brushProperty name="height" value="0.05" units="cm"/>
      <inkml:brushProperty name="color" value="#FFFFFF"/>
    </inkml:brush>
  </inkml:definitions>
  <inkml:trace contextRef="#ctx0" brushRef="#br0">983 290 4848,'0'0'-71,"4"0"17,17-7 771,1 0 0,-1-1 0,-1-1 0,0 0 0,0-2 0,-1-1 1,19-14-1,-37 26-657,-32 10-371,-52 10 985,38-9-254,-52 18-1,83-25-334,25-12 41,23-11 207,159-63-329,-192 81 30,-3 0 4,0 0 1,0 0-1,0 0 1,-1 1-1,1-1 1,0 0 0,0 1-1,-1 0 1,1 0-1,0-1 1,-1 2-1,1-1 1,0 0-1,0 0 1,-1 1 0,1-1-1,0 1 1,-3 0-1,-9 2-49,-40 5 151,0 2 1,1 2-1,-103 39 0,136-42-15,26-10 6,39-12 81,-26 8-161,10-2-109,7 0 191,0-2 1,-1-2-1,55-23 1,-89 33 163,-12 1-293,-14 1-13,6 0 1,1 0-1,-1 2 1,1 0 0,-20 7 0,37-10-7,-11 5-205,11-3 105,13-5 65,17-4 70,-1-2 0,1-1 0,-2-1 0,52-30 0,-78 40 0,-10-3 42,-21 7-12,-10 5-49,1 2 17,-5 0-141,41-9 60,6-3-15,24-6-129,82-16 263,-43 10 109,-65 14 28,-33 0-75,-6 1-238,12 3-19,-40 11 1,-5 1-35,71-16 208,11-2 21,1-1 1,0-1-1,20-9 0,-8 3 18,47-10-214,-23 6 169,-47 14-42,-3-1 15,0 1 1,1 0 0,-1 0 0,0-1 0,0 1-1,0 0 1,0 1 0,0-1 0,0 0 0,-2 1-1,2-1-4,-151 34-205,145-31 228,-95 24-6,101-26-16,16-2-2,1 0 0,-1-1 0,0 0 0,0-1 0,0-1 0,20-8 0,-12 4 8,9-1 174,-3 0 313,-89 25-514,-110 28-58,75-23-25,49-10 51,44-10 57,-1 0 5,23-4-5,6-1 87,-11 1 36,0 0 0,1 1 1,0 1-1,18 1 0,-70 19-265,-38 5 89,74-24 30,1 1 4,2 2-11,20-1 14,-8-1 16,74-9 43,-28 0-38,50-10 48,-108 17-1,-30 11 289,-77 25-802,49-18 402,-90 42-1,144-58-115,2 0 4,1 0 166,0-1 1,-1 0-1,1 1 1,0-1-1,0 1 1,-1-1-1,1 0 1,0 1-1,0-1 1,0 0-1,0 0 1,0 0-1,-1 0 1,1 0-1,0 0 1,0 0-1,0 0 1,1 0-1,12 0 12,-4-1-10,0 0-1,0 0 0,0-1 1,0-1-1,0 1 1,0-2-1,10-4 0,20-6-7,261-90 328,-294 100-464,-38 11-153,-5 4 143,-48 21 1,22-6 85,143-68 235,-13 14-175,-1 2 0,110-28 1,-131 44 124,-43 9-81,-9 3-10,-42 12-30,-65 13-148,-35 12-294,136-34 488,18-3-29,18-3 74,239-46 99,-214 43-155,-31 6-7,-18-2-18,0 0-1,0 0 1,0 0-1,1 0 1,-1 0-1,0 0 1,0 1-1,0-1 1,0 0-1,0 0 1,0 0-1,0 0 1,0 0-1,0 1 1,0-1-1,0 0 1,0 0-1,0 0 1,0 1-1,0-1 0,0 0 1,0 0-1,0 0 1,0 0-1,0 1 1,0-1-1,0 0 1,0 0-1,0 0 1,0 0-1,0 1 1,0-1-1,0 0 1,0 0-1,0 0 1,-1 0-1,1 0 1,0 0-1,0 1 1,0-1-1,0 0 1,0 0-1,0 0 1,-1 0-1,-30 20 251,-14 2-247,-6 1-2,11-6-7,17-4 25,23-13-24,0 0 0,0 0 1,0 0-1,-1 0 0,1 0 0,0 0 0,0 0 0,0 0 0,-1 1 1,1-1-1,0 0 0,0 0 0,0 0 0,0 0 0,-1 0 0,1 0 0,0 1 1,0-1-1,0 0 0,0 0 0,0 0 0,0 0 0,0 0 0,-1 1 1,1-1-1,0 0 0,0 0 0,0 0 0,0 1 0,0-1 0,0 0 0,0 0 1,0 0-1,0 0 0,0 1 0,0-1 0,0 0 0,0 0 0,0 0 1,0 1-1,0-1 0,0 0 0,0 0 0,0 0 0,0 1 0,1-1 1,-1 0-1,0 0 0,0 0 0,7 0 9,0 0 1,0-1 0,0 0-1,0 0 1,0-1-1,-1 1 1,11-5-1,76-22 34,-85 25 28,21-6-292,-27 9 56,-7 2 244,-187 75 271,181-72-341,5-3-42,0 0 0,0 1 0,1-1 0,-1 1 0,1 1 0,-1-1 0,1 1 0,0 0 1,-8 8-1,14-11 43,-1 0 1,1 0-1,0 0 1,-1 0 0,1 0-1,0 0 1,0 0 0,0 0-1,0-1 1,0 1 0,0 0-1,0-1 1,0 1 0,0-1-1,0 1 1,0-1 0,0 1-1,2-1 1,6 2 76,12-1 221,33-15-131,-25 3-171,-17 5-2,0 1-1,1 1 1,21-6-1,-33 10-5,-30 9-63,12-4 56,0 1-27,-1-1 1,1-2 0,-1 1 0,-22 0 0,25-3 73,-1 0 1,1-1-1,-16-2 1,20 1-5,10 0-35,1 1 0,-1 0 0,1 0 0,-1 0 0,1 0-1,0 0 1,-1 0 0,1 0 0,-1-1 0,1 1 0,0 0 0,-1 0-1,1-1 1,-1 1 0,1 0 0,0 0 0,-1-1 0,1 1 0,0 0-1,0-1 1,-1 1 0,1-1 0,0 1 0,0 0 0,0-1 0,-1 1 0,1-1-1,0 1 1,0 0 0,0-1 0,0 1 0,0-1 0,0 1 0,0-1-1,0 1 1,0-1 0,0 1 0,0 0 0,0-1 0,0 1 0,0-1-1,0 1 1,0-1 0,1 1 0,-1 0 0,0-1 0,0 1 0,1-1-1,10-17-5,7 2 14,-10 9 0,1 0-1,-2-1 1,12-14 0,-18 21-9,-1 1 1,0 0 0,0 0 0,0 0 0,1-1 0,-1 1 0,0 0 0,0-1 0,0 1 0,0 0 0,0 0 0,1-1 0,-1 1 0,0 0 0,0-1 0,0 1 0,0 0 0,0-1 0,0 1 0,0 0 0,0-1 0,0 1 0,0 0 0,0-1 0,0 1 0,0 0 0,-1 0 0,1-1 0,0 1-1,0 0 1,0-1 0,0 1 0,0 0 0,-1 0 0,1-1 0,0 1 0,0 0 0,0 0 0,-1-1 0,1 1 0,0 0 0,0 0 0,-1 0 0,1 0 0,0-1 0,-1 1 0,1 0 0,0 0 0,-1 0 0,1 0 0,0 0 0,0 0 0,-1 0 0,1 0 0,-1 0 0,-19-1-6,-17 7-205,-46 15 0,43-9-16,-1-3-1,-75 9 1,100-19 227,13-4 1,13-5 3,-10 10-3,14-7 16,0 0 0,1 2 0,20-6 0,-21 7-68,-1-1-1,1 0 1,-1 0-1,14-9 1,-35 18-18,-1-1 1,1 0-1,-1-1 0,-10 2 1,2 0-188,-90 20 71,94-20 241,13-4-56,0 0 0,0 0 0,0 0 0,0 0 0,0 0 0,0 0 0,0 0 0,0 0 0,0 0 0,1-1 0,-1 1 0,0 0 0,0 0 0,0 0 0,0 0 0,0 0 0,0 0 0,0 0 1,0 0-1,0 0 0,0 0 0,0 0 0,0 0 0,0 0 0,0 0 0,0-1 0,0 1 0,0 0 0,0 0 0,0 0 0,0 0 0,0 0 0,0 0 0,0 0 0,0 0 0,0 0 0,-1 0 0,1 0 0,0 0 0,0 0 0,0 0 0,0 0 0,0-1 0,0 1 0,0 0 0,0 0 0,0 0 0,21-13-2,81-33 48,-89 41-9,14-7 638,-27 11-721,-8 1 62,0 0 0,0 0 0,-1 1 1,-11 2-1,-55 18-13,-15 6 15,82-25-76,24-9 5,34-12 71,43-17-82,-91 36 151,-17-1 235,6 1-312,0 0 0,0 1 0,0 0 0,0 0 0,0 1 0,-9 3 0,-293 67 7,305-71-49,9-4 83,19-8 184,28-11-20,81-24-9,-130 46-174,-18 3-6,0 0 1,0 2 0,-22 8 0,11-4 234,-92 24-788,78-23 530,41-10-5,-1 1 0,1-1 0,-1 0 0,1 1 0,-1-1 0,1 0 0,-1 0 0,1 0 0,-1 0 0,0 0 0,1 0 0,-3-1 0,-1 0-16,5-2 37,9-4 16,11-4 41,73-39-73,-92 50-36,-1-1 5,-1 1 0,1-1 0,0 1 0,-1-1 0,1 1 1,0 0-1,-1-1 0,1 1 0,-1 0 0,1-1 1,0 1-1,-1 0 0,1-1 0,-1 1 0,1 0 1,-1 0-1,1 0 0,-1 0 0,1-1 0,-1 1 0,0 0 1,1 0-1,-1 0 0,1 0 0,-1 0 0,1 0 1,-1 0-1,1 0 0,-2 1 0,-22 1 179,19-2-161,-39 6 285,20-2-241,0-1-1,-41-1 0,76-11-85,6-3-46,-20 11-52,-16 4-109,-59 18 542,78-21-295,2 0 4,66-15-65,42-12 178,-86 17-93,-20 8-118,-19 6 16,-11 5 81,-11 4 137,24-9-40,20-6-48,51-19-152,-48 17 55,-27 9-57,-4 0 22,20-5 20,0 0 4,-3 2 56,3-2 19,2 1-1,0 1-8,0-1 1,1 1-1,-1-1 0,0 1 0,1-1 0,0 0 1,-1 0-1,1 0 0,0 1 0,-1-1 0,1-1 0,0 1 1,0 0-1,0 0 0,0-1 0,0 1 0,3 0 0,1 0-7,13 4 169,0-2 0,1 0 0,0-1 0,39 0 0,-21-2-20,121 7 274,-131-11-950,-27 4 557,-1 0 0,1 0 0,0 0 0,0 0 0,0-1 0,0 1 0,0 0 0,-1-1 0,1 1 0,0 0 0,0-1 0,-1 1 0,1-1 0,0 1 0,-1-1 0,1 0 0,0 1 0,-1-1 0,1 0 0,-1 1 0,1-1 0,-1 0 0,1 0 0,-1 1 0,1-3 0,-3 2-39,0-1 1,0 1 0,-1-1 0,1 1 0,0 0 0,-1 0 0,1 0 0,-1 0-1,1 0 1,-1 1 0,0-1 0,-3 0 0,-26-1-60,1 1-1,0 2 1,-1 0 0,-40 9-1,51-4 59,33 0-27,21-2 14,-20-2 74,-9-2-34,34-2 10,-6 0 156,36-8 0,32-4-223,-99 14 189,-26 0 29,4 2-345,0 0 0,-22 7 1,26-5 105,-89 18-166,-64 20-32,158-39 264,1 0 1,-1 1-1,-17 9 1,15-6-6,12-7-3,15 4-71,46-25 101,-47 16 9,0 1 0,0 0 0,19-4 0,-30 8-6,-3 0-17,0 0 0,0 0 0,0 0 0,0 0 0,0 1 0,0-1 0,0 1 0,0-1 0,0 1 0,1-1 0,-1 1 0,0 0 0,0 0 0,-1 1 0,-45 23 23,3-7-49,29-13 14,0 2 1,-17 9 0,33-16 21,-1 4 63,12 1-28,-7-3-49,12-4 0,3-1 0,-11 3 0,42-11 0,21-9 0,177-43 269,-247 63-82,-34 13-418,-110 29 80,15-9 101,37-6 60,89-27 44,13 3 67,-3 1-1,29-6-49,29-7-71,232-48 457,-233 48-525,-63 9 391,-31 11-839,9-5 546,0 0-17,-1 0 0,-29 3 0,21-4-5,-14 3-3,-5 1-3,-9 1-2,-6 1 0,0 0-2,-95 12 48,158-23-36,-1 0 0,0 0 1,0 1-1,0-1 1,1 0-1,-1 0 1,0 0-1,0 0 0,0-1 1,1 1-1,-1 0 1,0 0-1,0 0 1,0-1-1,1 1 0,-1 0 1,0-1-1,1 1 1,-1 0-1,0-1 1,1 1-1,-1-1 0,0 1 1,0-2-1,1 1-10,-1 0 1,1 0-1,0 0 0,0 1 0,0-1 0,0 0 0,0 0 0,1 0 1,-1 0-1,0 0 0,0 0 0,1 1 0,-1-1 0,0 0 1,1 0-1,-1 0 0,1 1 0,0-2 0,33-37-92,-31 36 117,54-55 45,-47 46-112,-9 6 11,-16 9 18,-25 19-42,40-22 42,-1 1 0,1-1 0,0 0 0,-1 0 0,1 0 0,-1 1 0,1-1 0,0 0 0,-1 1 0,1-1 0,0 0 0,-1 1 0,1-1 0,0 0 0,0 1 0,-1-1 0,1 0 0,0 1 0,0-1 0,0 1 0,-1-1 0,1 1 0,0-1 0,0 1 0,0-1 0,0 0 0,0 1 0,0-1 0,0 1 0,0-1 0,0 1 0,0-1 0,0 1 0,15 3 9,22-6 137,20-12-111,30-16-20,-38 12-1,-1-1 204,-47 19-211,-19 4-66,2 2 16,-64 16 33,76-21 23,-316 66 136,314-65-143,5-2 11,-1 1 0,0-1 0,1 1 0,-1-1-1,0 0 1,0 0 0,1 0 0,-1 1 0,0-2 0,1 1 0,-1 0 0,0 0 0,0 0 0,1-1 0,-1 1 0,0-1 0,-2-1 0,4 2-4,-1-1 0,1 1 1,0-1-1,-1 1 0,1-1 0,0 1 0,0-1 1,-1 1-1,1-1 0,0 1 0,0-1 0,0 1 1,0-1-1,-1 0 0,1 1 0,0-1 1,0 1-1,0-1 0,0 0 0,1 1 0,-1-1 1,0 1-1,0-1 0,0 1 0,0-1 0,1 0 1,-1 1-1,0-1 0,0 1 0,1-1 1,-1 1-1,0-1 0,1 0 0,8-9-3,-7 6-23,1 0 0,0 1-1,1 0 1,-1-1 0,1 1 0,-1 0 0,1 0 0,0 1-1,5-3 1,46-16-243,-24 10 368,-26 9-85,1 1 1,0-1-1,0 1 0,-1 0 1,10-1-1,25-2 13,-31 3 107,-8 0-127,0 1 0,0 0 0,0 0 0,0-1 1,0 1-1,0 0 0,0 0 0,1 0 0,-1 0 0,0 0 0,0 0 0,0 1 0,0-1 0,0 0 0,0 0 0,2 1 0,-3 1-13,0-1 0,0 1-1,0-1 1,0 1 0,0-1-1,0 0 1,0 1 0,0-1-1,-1 1 1,1-1 0,0 0-1,-1 1 1,1-1 0,-1 0-1,0 1 1,0 1 0,0-2 9,1 0 1,-1-1 0,1 1 0,0-1-1,0 1 1,-1 0 0,1-1 0,0 1 0,0-1 0,0 1 0,0-1 0,0 1 0,0 0 0,0-1 0,0 1-1,0-1 1,0 1 0,0-1 0,0 1 0,0-1 0,0 1 0,1 0 0,0 0 0,0 0 0,1 0 0,-1 0 0,0 0 0,1 0 0,-1-1 1,1 1-1,-1-1 0,1 1 0,-1-1 0,1 1 0,-1-1 0,1 0 0,-1 0 0,1 0 0,2 0 1,4 0 17,0 0 0,1-1 1,-1 0-1,0-1 1,0 1-1,0-2 1,0 1-1,8-5 0,45-11 25,-57 18-82,0-1 1,0 1 0,0 0 0,0 0 0,0 1-1,0-1 1,0 1 0,0 0 0,-1 0 0,8 3-1,14 3 76,-9-4-5,0-1-13,0 0 0,0-1 0,27-1 0,-14 1 1,-1-2 20,1 0 0,-1-2 0,29-7 0,140-24 80,-118 21-80,362-48 54,-314 54 448,-49 4-672,0-4-1,147-30 1,-208 31 119,-25 5-30,-35 6-43,37-4 73,-219 36-370,14-1 245,138-24 163,38-6-5,-113 26-15,139-28-131,10-3 50,22-1 33,27-5 52,181-32 129,-13 10-25,-157 23-79,-37 2-120,-20 2 50,-6 1 5,-28 6 0,-232 42-127,193-34 136,1 1 16,4 0 1,25-7-7,-6 3-17,0 2 1,-50 22 0,77-26 37,17-10-15,1 0 1,0 0-1,0 0 1,0 0-1,0 0 1,0 0-1,0 0 1,0 1-1,0-1 1,0 0-1,0 0 1,0 0 0,0 0-1,0 0 1,0 0-1,0 0 1,0 1-1,0-1 1,0 0-1,0 0 1,0 0-1,0 0 1,0 0-1,0 0 1,0 0-1,0 0 1,1 1-1,-1-1 1,0 0-1,0 0 1,0 0 0,0 0-1,0 0 1,0 0-1,0 0 1,0 0-1,0 0 1,0 0-1,0 0 1,1 0-1,-1 0 1,0 1-1,0-1 1,0 0-1,0 0 1,0 0-1,0 0 1,0 0-1,1 0 1,-1 0-1,0 0 1,0 0 0,0 0-1,0 0 1,0 0-1,0 0 1,0 0-1,1-1 1,-1 1-1,0 0 1,0 0-1,0 0 1,0 0-1,0 0 1,35-4 56,156-39 97,-150 33-177,105-26 2,40-4 71,-29 7 253,-257 69-984,-147 24 526,72-20 142,-63 16 530,238-54-555,10-2 31,22-4-9,37-10 1,122-30 80,-114 28 54,-23 5-20,9-3-79,51-9 25,69-16 24,-491 129-566,93-28 497,155-42-51,301-81 594,-165 43-500,-12 1-64,231-42-134,-245 50 155,47-9-36,-96 18-24,-2 1 0,-2 0 59,1 1 0,0-1 1,-1 0-1,0 1 1,1-1-1,-1 0 1,0-1-1,0 1 1,1 0-1,-6 0 1,-16 3-126,-167 49-810,18-3 1030,103-32-12,-83 16 647,209-54-308,31-9-131,94-16-329,-102 28 30,133-30 122,-191 44-107,41-10-69,-210 51 33,-47 13-11,77-9 104,176-46-17,120-34 218,-105 23-277,-44 9 23,173-25 130,-340 70-212,-33 0-386,105-27 342,-13 4 43,41-6 203,29-6-44,27-6-54,163-37-83,-106 23 142,137-32 85,-212 48-181,56-12 83,-43 10 21,-57 13-80,2-1-25,-1 0-11,-55 22 0,4 3-48,94-35 62,0 0 0,0 0-1,1 0 1,-1 0 0,0 0-1,0 0 1,0 0 0,0 0-1,0 0 1,0 0 0,0 0-1,1 0 1,-1 0 0,0 0-1,0 0 1,0 1 0,0-1-1,0 0 1,0 0 0,0 0-1,0 0 1,0 0 0,0 0 0,1 0-1,-1 0 1,0 0 0,0 1-1,0-1 1,0 0 0,0 0-1,0 0 1,0 0 0,0 0-1,0 0 1,0 0 0,0 1-1,0-1 1,0 0 0,0 0-1,0 0 1,0 0 0,0 0-1,0 0 1,0 0 0,0 1 0,0-1-1,0 0 1,0 0 0,0 0-1,-1 0 1,1 0 0,0 0-1,11 1-113,64-9 216,116-27-1,-95 15-148,-85 18-53,-25 6-2,-34 6-22,41-8 134,-328 80-227,332-81 190,9-2-36,53-11-30,82-23 89,30-10-482,-333 71 426,38-3-65,67-16 8,16-4 128,40-2 7,0-1 1,0 0-1,1 0 1,-1 0 0,0 0-1,0 0 1,0 0-1,0 0 1,1 0-1,-1 0 1,0 0-1,0 0 1,0 0-1,1-1 1,-1 1-1,0 0 1,0-1-1,1 1 1,-1 0-1,0-1 1,1 1-1,-2-2 1,2 2-10,0-1 0,0 0 0,1 1 0,-1-1-1,0 1 1,0-1 0,1 0 0,-1 1 0,0-1 0,1 1 0,-1-1 0,0 1 0,1-1 0,-1 1 0,1-1 0,-1 1-1,1-1 1,-1 1 0,1-1 0,0 1 0,34-22-54,-34 21 44,47-22-6,-39 19 4,1-1 1,-1 0-1,1 0 0,15-12 1,-56 22-42,-21 7 14,-19 9 79,22-6 30,-53 9-1,91-24 53,13-6 211,19-8-155,299-97-312,-528 157-107,9-7 491,180-39-236,25-7-2,25-10 15,26-6-37,-43 17 4,0 1 1,0 0 0,26-5 0,-10 4 4,-12 1-12,15-3-68,45-5 1,-76 13 14,-13 3-71,-56 12 77,-43 11-17,93-20 42,24-5-27,22-5 38,-28 3 38,97-18 501,-20-2-861,-77 21 678,-23 11-405,14-6-13,-4 2 53,1 0 0,0 1 0,0 0 0,0 1 0,1 0 0,-10 13 0,17-19 27,0 0 1,0 0 0,0 1 0,0-1 0,1 1 0,-1 0-1,1 0 1,0 0 0,-2 7 0,1-3 39,2-6-29,0 0-1,1 0 1,-1 0 0,0 0 0,1 0 0,0 0 0,-1 0 0,1 0 0,0 0 0,0 0 0,0 0 0,0 0 0,0 0 0,1 0 0,-1 0 0,0 0 0,1 0 0,0 0 0,-1 0 0,1 0 0,0-1 0,0 1 0,0 0 0,0 0 0,1-1 0,-1 1 0,0-1 0,1 1 0,-1-1 0,1 1 0,-1-1 0,1 0 0,2 2 0,1 0 5,1 0 0,0 0 0,0 0 0,1-1 0,-1 0 0,0 0 0,1 0 0,-1-1 0,1 0 0,6 0 0,29-1 44,0-2 0,0-1 0,55-13 0,-42 6-101,10-4 33,-42 8 9,15-3 14,-1-1 0,59-26 0,-87 32-13,-39 10-100,18-5 58,0 1 1,0 0-1,-13 4 1,-19 10-103,1 2 1,-70 38 0,109-52 153,7-4 74,17-4 199,20-9-42,-19 5-226,92-45 12,-76 34 74,52-37 0,-89 55-105,1 1 0,-1-1 0,0 1 0,0-1 0,0 1 0,-1-1 0,1 1 0,0 0-1,0-1 1,0 1 0,0-1 0,0 1 0,0-1 0,-1 1 0,1 0 0,0-1 0,0 1 0,-1-1 0,1 1 0,0 0-1,-1-1 1,1 1 0,0 0 0,-1 0 0,1-1 0,0 1 0,-1 0 0,1 0 0,-1-1 0,1 1 0,0 0 0,-1 0-1,1 0 1,-1 0 0,1 0 0,-1 0 0,1-1 0,0 1 0,-1 0 0,0 1 0,-20-3-98,-1 2 0,1 1 1,-1 1-1,-38 7 0,5 0 142,-99 18-26,135-24 1,17-3 3,5-1 5,31-5 92,-9 1-54,148-39 596,-107 27-641,17-5-34,-26 4-176,-117 21 79,0 3 0,1 3 0,0 3 0,-72 23 0,123-35 148,19-6 31,18-8 85,9 1-124,-17 6-21,-2 0 0,1-2 0,-1 0-1,23-15 1,-1-2 37,-40 23-32,-8 2-54,-9 2-13,-73 21 24,-97 39 0,186-61 41,0 0 0,0 0 0,1 0 0,-1 0 0,0 0 0,0 0 0,0 0 0,0 0 0,1 0 0,-1 0 0,0 0 0,0 0 0,0 0 0,0 0 0,0 0 0,0 0 1,1 1-1,-1-1 0,0 0 0,0 0 0,0 0 0,0 0 0,0 0 0,0 0 0,0 1 0,0-1 0,0 0 0,0 0 0,0 0 0,1 0 0,-1 0 0,0 1 0,0-1 0,0 0 0,0 0 0,0 0 0,0 0 0,0 0 0,0 1 0,0-1 0,0 0 0,-1 0 1,1 0-1,0 0 0,0 1 0,0-1 0,0 0 0,0 0 0,0 0 0,0 0 0,0 0 0,0 0 0,0 1 0,0-1 0,-1 0 0,1 0 0,0 0 0,0 0 0,0 0 0,0 0 0,0 0 0,-1 0 0,9 1-29,-1 0 0,1-1 0,0 0-1,-1-1 1,12-1 0,-8 1 23,48-11 0,-58 12-3,78-20 2,-57 15 20,145-33 313,-285 81-1056,-8 5 626,82-29 148,38-15 28,8-4 22,49-16 311,-22 6-368,121-30 112,-142 38-163,152-31 358,-158 32-347,-3 3-6,0-1 0,0 0-1,0 0 1,0 1 0,0-1-1,0 0 1,0 0 0,0 0-1,0 0 1,-1 0-1,1-1 1,0 1 0,-1 0-1,1 0 1,0-1 0,-1 1-1,1-1 1,-1 1 0,1-1-1,-3 0 1,2 1 1,-65 17-157,23-7 142,-140 34 0,118-27 46,-55 22 16,150-44 62,31-9-110,206-58 346,-210 57-316,68-15-139,-129 33 107,4-3-16,-1 0 0,1 0 0,0 0 0,-1 0 0,1 0 0,0 0 0,-1 0 0,1 0 0,-1-1 0,1 1 0,-3 0-1,-197 55-159,126-36 126,25-7 24,-9 2 22,7 1 6,8-1 0,-18 6 347,61-20-294,33-9 158,30-9-288,289-72 145,-314 80-71,-12 3-1,1 1-1,29-1 1,-57 6-9,0 0 0,1 0 1,-1 0-1,1 0 0,-1 1 0,0-1 1,1 1-1,-1-1 0,1 1 0,0 0 1,-3 1-1,-17 7 4,-184 49 117,135-39-54,26-6-12,9-2-24,0-2-1,-41 6 0,83-20 174,16-6-198,170-44 202,-123 39-206,76-17-482,-145 33 954,-6 1-521,0-1 0,0 1 0,0 0 0,0 1 0,0-1-1,-9 5 1,-7 1-83,-63 18 105,-142 36-96,319-89-488,92-13 576,-115 29 50,-63 12-14,-10 2-18,-25 7-64,-54 12-98,11-4 70,-58 23-435,58-17 317,230-65-216,-82 20 468,53-12 236,-126 34-268,-7 1-29,-22 7-93,-46 12-46,-97 20 66,167-39-73,1-1 189,10-2-145,25-11 110,20-4 40,113-30-162,-82 24 435,-84 23-339,-5 1 4,0 2 58,-1 0 1,0 0-1,0 0 1,0-1-1,0 0 1,-1 0 0,1 0-1,-1 0 1,-8 2-1,-48 12-15,58-14 21,-44 12-22,-68 32 0,114-46 373,20-1-227,0 0 1,0-2 0,0 0 0,-1-1 0,35-13 0,-3 3 33,100-24-92,-126 35-131,-34 10-81,-27 9-65,-56 16 208,-123 56 33,391-150 543,-72 28-425,-59 20-7,-14 4-136,-64 21 72,-5 0-71,-21 6 72,-84 36 1,144-53-78,0 0 1,0 0 0,0 0-1,1 0 1,-1 0 0,0 0-1,0 1 1,0-1 0,1 0 0,-1 0-1,0 0 1,0 0 0,0 1-1,0-1 1,1 0 0,-1 0 0,0 0-1,0 1 1,0-1 0,0 0-1,0 0 1,0 0 0,0 1 0,0-1-1,0 0 1,0 0 0,0 0-1,0 1 1,0-1 0,0 0 0,0 0-1,0 1 1,0-1 0,0 0-1,0 0 1,0 0 0,0 1 0,0-1-1,0 0 1,0 0 0,0 0-1,-1 1 1,1-1 0,0 0 0,0 0-1,0 0 1,0 1 0,0-1-1,-1 0 1,1 0 0,26 0 102,117-42 123,-38 9-321,-77 24-50,-24 7 165,1 1 1,-1-1-1,1 1 0,0 0 1,0 0-1,5 0 0,-26 16 44,-14 3 84,-1-1-1,-56 21 0,85-38-183,26-10-96,95-32 45,-22 7 60,-124 46-625,-19 7 677,6-2 33,-59 31-1,83-36 185,15-7 67,15-5-222,21-8-61,50-18-9,-57 17-7,1 1 0,47-9 0,-78 19-188,-8 5 121,-1 0-1,1 0 1,0 1 0,0 0 0,-10 11 0,11-9 53,9-9 0,0 1 0,0-1 0,-1 0 1,1 0-1,0 0 0,0 1 0,0-1 1,-1 0-1,1 0 0,0 1 0,0-1 1,0 0-1,0 0 0,0 1 0,0-1 0,0 0 1,0 0-1,-1 1 0,1-1 0,0 0 1,0 1-1,0-1 0,0 0 0,0 0 1,1 1-1,-1-1 0,0 0 0,0 1 0,0-1 1,0 0-1,0 0 0,0 1 0,0-1 1,0 0-1,1 0 0,-1 1 0,0-1 1,0 0-1,0 0 0,1 0 0,-1 1 0,0-1 1,0 0-1,0 0 0,1 0 0,-1 0 1,0 1-1,0-1 0,1 0 0,-1 0 1,0 0-1,0 0 0,1 0 0,-1 0 0,0 0 1,1 0-1,-1 0 0,4 0 1,0 0 0,-1 0 0,1-1-1,-1 0 1,1 1 0,-1-1 0,1 0 0,-1-1-1,6-2 1,-4 2 32,0 1 0,-1-1 0,1 0 0,-1 0 0,1-1 0,-1 1 0,0-1 0,0 0 0,0 0 0,-1 0 0,1 0 0,-1-1 0,0 0 0,4-5 0,-7 8-41,0 0 0,0 0 0,0 1 0,0-1 0,0 0 0,0 0 0,0 0 0,-1 0 0,1 1 0,0-1 0,-1 0 1,1 0-1,-1 0 0,1 1 0,0-1 0,-1 0 0,0 1 0,1-1 0,-1 0 0,1 1 0,-1-1 0,0 1 0,1-1 0,-1 1 0,0-1 0,0 1 0,0-1 1,1 1-1,-1 0 0,0 0 0,0-1 0,0 1 0,0 0 0,1 0 0,-2 0 0,-33-6 34,31 6-36,0 0 0,1 0 0,-1 1 1,0-1-1,1 1 0,-1 0 0,0 0 0,1 1 1,-1-1-1,1 1 0,0-1 0,-1 1 0,1 0 1,0 0-1,0 1 0,-4 3 0,6-5 25,15-24 523,-14 22-541,1-1 1,-1 1 0,1 0 0,-1-1 0,1 1 0,-1-1 0,0 1 0,0-1 0,0 1 0,0-1 0,0 1 0,0-1 0,0 1 0,0-1 0,0 1 0,-1-1-1,1 1 1,-1 0 0,1-1 0,-1 1 0,1 0 0,-1-1 0,0 1 0,0 0 0,0-1 0,1 1 0,-3-1 0,-3-3-19,0 2 0,0-1 0,0 1 0,-1 0 0,1 0 0,-1 1 0,0 0 0,0 0 0,0 0 0,0 1 0,0 0 0,0 1 0,0-1 0,-10 2 0,12-1 16,0 0 1,0 0-1,1 1 0,-1 0 1,0 0-1,1 0 0,-1 0 0,1 1 1,-1 0-1,1 0 0,0 0 1,-1 0-1,1 1 0,0-1 1,1 1-1,-1 0 0,0 1 1,1-1-1,0 0 0,0 1 1,0 0-1,-4 7 0,6-11 7,1 1-1,0-1 1,0 1-1,0 0 1,0-1-1,1 1 1,-1-1-1,0 1 1,0-1-1,0 1 0,0 0 1,1-1-1,-1 1 1,0-1-1,0 1 1,1-1-1,-1 1 1,0-1-1,1 0 1,-1 1-1,1-1 1,-1 1-1,1-1 1,-1 0-1,1 1 1,-1-1-1,1 0 1,-1 1-1,1-1 1,-1 0-1,1 0 1,0 1-1,19 5 74,-8-5-5,0-1 0,0 0-1,0-1 1,0 0 0,0-1-1,0-1 1,0 0 0,-1 0-1,1-1 1,16-8 0,24-13 1,-50 23-59,0 1 1,0-1-1,-1 1 1,1-1-1,0 0 1,-1 0-1,1 0 1,-1 0-1,2-2 1,-1 0-3,-2 4-12,0-1-1,1 1 0,-1-1 0,0 1 0,1-1 0,-1 1 0,0-1 0,0 0 0,1 1 0,-1-1 1,0 1-1,0-1 0,0 0 0,0 1 0,0-1 0,0 0 0,0 1 0,0-1 0,0 1 1,0-1-1,0 0 0,-1 1 0,1-1 0,0 0 0,0 1 0,-1-1 0,1 1 0,-1-1 1,-16-9-53,-27 6-65,31 4 55,0 1 1,0 0-1,0 0 0,0 2 1,0-1-1,1 2 1,-1 0-1,1 0 0,0 1 1,-15 9-1,27-14 65,-1 0 0,0 0 0,1 0-1,-1 1 1,1-1 0,-1 0 0,1 0-1,-1 1 1,0-1 0,1 1 0,-1-1 0,1 0-1,0 1 1,-1-1 0,1 1 0,-1-1 0,1 1-1,0-1 1,-1 1 0,1 0 0,0-1-1,0 1 1,-1-1 0,1 1 0,0 0 0,0-1-1,0 1 1,0-1 0,0 1 0,0 0 0,0-1-1,0 1 1,0 0 0,0-1 0,0 1 0,0-1-1,0 1 1,1 0 0,-1-1 0,0 1-1,0-1 1,1 1 0,-1-1 0,0 1 0,1 0-1,-1-1 1,1 0 0,-1 1 0,1 0 0,1 1 9,0-1 0,0 0 0,-1 0 0,1 0 1,0 0-1,0 0 0,0-1 0,0 1 0,0 0 1,1-1-1,3 1 0,7-2 24,1-1 0,0 0 0,-1-1 0,1-1 0,-1 0 0,0-1 0,0 0 0,0-1-1,-1-1 1,0 0 0,0 0 0,16-15 0,-27 22-26,0-1 1,0 1-1,-1-1 0,1 0 0,0 1 0,-1-1 1,1 0-1,-1 1 0,1-1 0,-1 0 1,1 0-1,-1 0 0,0 1 0,1-1 0,-1 0 1,0 0-1,0 0 0,0 0 0,1-1 0,-2 1-4,1 0-1,0 1 0,0-1 0,-1 1 0,1-1 0,0 1 0,-1-1 0,1 1 1,0-1-1,-1 1 0,1-1 0,-1 1 0,1 0 0,-1-1 0,1 1 0,-1 0 1,1-1-1,-1 1 0,0 0 0,1-1 0,-2 1 0,-37-6 52,35 5-32,-33 1-4,27 0-59,1 1-1,-1 0 0,0 0 0,1 1 1,-1 0-1,1 1 0,0 0 0,0 1 0,0 0 1,0 0-1,1 0 0,-1 1 0,1 1 1,-8 6-1,16-11 37,-1-1 1,1 1-1,-1-1 1,1 1-1,0-1 1,-1 1 0,1-1-1,0 1 1,-1 0-1,1-1 1,0 1-1,0 0 1,-1-1-1,1 1 1,0 0-1,0-1 1,0 1-1,0 0 1,0-1-1,0 1 1,0 0 0,0-1-1,0 1 1,1 0-1,-1-1 1,0 1-1,0 0 1,1-1-1,-1 1 1,0-1-1,0 1 1,1 0-1,-1-1 1,1 1-1,-1-1 1,1 1 0,-1-1-1,1 1 1,-1-1-1,1 0 1,-1 1-1,1-1 1,-1 0-1,1 1 1,0-1-1,0 1 1,23 9 124,-13-8-90,1-1 0,0-1 0,0 0-1,0 0 1,-1-1 0,1-1-1,0 0 1,-1-1 0,20-6-1,-12 3 80,24-5-94,-39 10-15,35-16 1,28-11 321,-107 42-370,33-13 24,1 0 0,-1 1 1,1 0-1,0 0 0,0 1 0,0 0 0,0 0 1,1 0-1,-1 1 0,1 0 0,0 0 1,0 0-1,-6 6 0,11-10 23,-1 0 0,1 1 0,0-1 1,-1 0-1,1 0 0,0 1 0,-1-1 0,1 0 0,0 1 0,-1-1 0,1 1 0,0-1 1,0 0-1,-1 1 0,1-1 0,0 1 0,0-1 0,0 0 0,0 1 0,-1-1 0,1 1 1,0-1-1,0 1 0,0-1 0,0 1 0,0-1 0,0 1 0,0-1 0,0 1 0,1-1 1,-1 0-1,0 1 0,0-1 0,0 1 0,0-1 0,1 1 0,-1-1 0,0 0 0,0 1 1,1-1-1,-1 0 0,0 1 0,0-1 0,1 0 0,-1 1 0,1-1 0,-1 0 0,0 1 1,1-1-1,-1 0 0,1 0 0,-1 0 0,0 1 0,1-1 0,-1 0 0,1 0 0,-1 0 1,1 0-1,-1 0 0,1 0 0,-1 0 0,1 0 0,-1 0 0,1 0 0,28-1 70,34-26 37,-63 27 149,-26 16-440,22-14 162,1 1 1,0 0-1,0 0 1,0 0-1,0 1 1,-3 5-1,6-9 25,0 0 1,0 0-1,0 0 0,0-1 1,0 1-1,0 0 0,0 0 0,0 0 1,0 0-1,1 0 0,-1 0 1,0 0-1,0 0 0,0 0 0,0 0 1,0 0-1,0 0 0,0 0 0,0 0 1,0 0-1,0 0 0,1 0 1,-1 0-1,0 0 0,0 0 0,0 0 1,0 0-1,0 0 0,0 0 1,0 0-1,0 1 0,0-1 0,0 0 1,0 0-1,1 0 0,-1 0 1,0 0-1,0 0 0,0 0 0,0 0 1,0 0-1,0 0 0,0 0 1,0 0-1,0 0 0,0 1 0,0-1 1,0 0-1,0 0 0,0 0 0,0 0 1,0 0-1,0 0 0,0 0 1,0 0-1,0 0 0,0 0 0,0 1 1,0-1-1,19-14 35,-18 13-41,0 1 0,0-1-1,0 0 1,0 0 0,-1 0 0,1 0 0,0 1 0,0-1 0,-1 0 0,1 0-1,-1 0 1,1 0 0,-1-1 0,1 1 0,-1 0 0,0 0 0,1 0 0,-1 0-1,0 0 1,0 0 0,0-1 0,0 1 0,0 0 0,0-2 0,0 3 11,-1-1 1,1 0-1,-1 0 1,0 1-1,1-1 1,-1 1-1,1-1 0,-1 0 1,0 1-1,0-1 1,1 1-1,-1 0 1,0-1-1,0 1 1,1 0-1,-1-1 1,0 1-1,0 0 1,0 0-1,0 0 0,0-1 1,1 1-1,-1 0 1,0 0-1,0 0 1,0 1-1,0-1 1,0 0-1,1 0 1,-1 0-1,0 1 1,0-1-1,-1 1 0,-4 0-8,1 0-4,-1 1 0,1 0 0,0 0 0,0 0 0,0 0 0,0 1 0,0 0 0,0 0 0,1 0 0,-7 6 0,7-2 239,12-6-120,14-5-54,9-16-139,-30 20 76,0-1 1,1 0-1,-1 0 1,0 0-1,0 0 1,0 0-1,0 0 1,0-1 0,0 1-1,-1 0 1,1 0-1,0-1 1,0 1-1,-1 0 1,1-1-1,-1 1 1,0-1-1,1 1 1,-1 0 0,0-1-1,0 1 1,0-1-1,0-1 1,0 2-20,-1-1 1,0 1-1,0 0 1,0 0-1,0 0 1,0 0 0,-1 0-1,1 1 1,0-1-1,0 0 1,0 0-1,-1 1 1,1-1-1,0 1 1,-1-1 0,1 1-1,-1 0 1,1-1-1,0 1 1,-1 0-1,1 0 1,-2 0-1,-38-1-2,19 5 251,18-3-136,17-4-99,37-15 149,-50 17-206,-16 1-149,-60 12-31,75-12 278,1 0-27,0 0 0,0 1-1,0-1 1,0 0-1,0 0 1,0 1 0,0-1-1,0 0 1,0 0-1,1 1 1,-1-1 0,0 0-1,0 0 1,0 1-1,0-1 1,0 0-1,0 0 1,0 1 0,1-1-1,-1 0 1,0 0-1,0 0 1,0 1 0,1-1-1,-1 0 1,0 0-1,0 0 1,0 0 0,1 0-1,-1 0 1,0 1-1,0-1 1,1 0 0,-1 0-1,0 0 1,0 0-1,1 0 1,-1 0-1,34-2 193,50-12-54,-137 41-4246,16-8-5491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7:40:02.050"/>
    </inkml:context>
    <inkml:brush xml:id="br0">
      <inkml:brushProperty name="width" value="0.05" units="cm"/>
      <inkml:brushProperty name="height" value="0.05" units="cm"/>
      <inkml:brushProperty name="color" value="#FFFFFF"/>
    </inkml:brush>
  </inkml:definitions>
  <inkml:trace contextRef="#ctx0" brushRef="#br0">519 10 8160,'0'0'5073,"-5"0"-4561,-14-2-224,-6-2 197,-40 1-1,59 3-418,-1 0 0,1 0-1,0 1 1,0 0 0,0 0-1,0 1 1,0 0 0,0 0-1,0 0 1,0 1 0,-10 6-1,13-5-63,-1 0 1,1 0-1,1 0 0,-1 1 0,1-1 0,-1 1 0,1-1 1,0 1-1,1 0 0,-1 0 0,1 0 0,0 0 0,0 7 0,-1-3 6,-13 81-3,13-73 7,1 1 72,1-1 0,0 0 0,1 0 0,1 0 1,8 32-1,-5-24-11,-3-17-42,1 0 1,0 0-1,1-1 0,0 1 0,0-1 0,0 1 0,1-1 0,0-1 0,1 1 0,0-1 0,9 9 0,-13-13-26,0 0 15,1 0 0,-1-1 0,1 1 0,0 0 0,0-1 0,0 1 1,0-1-1,3 1 0,-5-2-4,0 1 1,0-1-1,-1 0 1,1 1 0,0-1-1,0 0 1,0 0-1,0 0 1,0 1-1,0-1 1,0 0 0,0-1-1,0 1 1,0 0-1,0 0 1,0 0-1,0 0 1,0-1-1,0 1 1,-1 0 0,1-1-1,0 1 1,0-1-1,0 1 1,0-1-1,-1 1 1,1-1 0,1-1-1,-1 1-17,0 0 1,-1 0-1,1 0 0,0 0 0,0 0 1,-1 0-1,1-1 0,-1 1 0,1 0 1,-1 0-1,1-1 0,-1 1 0,0 0 1,0 0-1,1-1 0,-1 1 0,0 0 1,0-1-1,0 1 0,-1 0 0,1-3 1,-2-1 1,3-3-6,-2 0 0,1 1-1,-1-1 1,0 1-1,0-1 1,-6-14-1,-1 0-36,6 15 26,-11-34 35,-31-69 0,42 107-10,-1 0 1,1 0-1,0 0 0,0 1 1,-1-1-1,0 1 1,1 0-1,-1 0 0,0 0 1,0 0-1,0 0 0,0 1 1,-1-1-1,1 1 1,0 0-1,0 0 0,-1 0 1,1 0-1,-1 1 1,1-1-1,-7 1 0,6 0-18,1 0 6,0 0 0,1 1 0,-1 0 0,0 0 0,1-1 0,-1 2 0,1-1 0,-1 0 0,1 0 0,-1 1 0,1-1 0,0 1 0,0 0 0,0 0 0,0 0 0,0 0 0,0 0 0,-2 4 0,2-4 0,-7 10-8,0 1-1,1 1 1,0 0-1,1 0 1,0 0-1,2 1 1,-8 25-1,7-20 16,-1 1-13,1 1 0,1 0 0,-3 34 0,7-21 7,4-28 0,-1 1 29,2-8-2,-3-1-25,1 1 0,0 0 0,-1-1 0,1 1 1,0-1-1,-1 1 0,1-1 0,-1 0 0,1 0 0,-1 0 0,1 0 0,-1 0 0,0 0 0,1 0 0,-1 0 1,0 0-1,0-1 0,0 1 0,0 0 0,0-1 0,0 1 0,0-1 0,0 1 0,0-1 0,-1 1 0,1-4 1,0 2-5,10-24-54,-8 15 49,7-29 2,17-98 22,-19 91 268,1-56 1,-8 104-285,-1-1 0,0 1 0,0-1 1,0 1-1,0-1 0,0 1 0,0-1 1,0 1-1,0-1 0,0 1 0,0-1 1,0 1-1,0-1 0,0 1 0,0-1 0,-1 1 1,1 0-1,0-1 0,0 1 0,0-1 1,-1 1-1,1 0 0,0-1 0,0 1 1,-1-1-1,1 1 0,0 0 0,-1-1 0,1 1 1,-1 0-1,1 0 0,0-1 0,-1 1 1,1 0-1,-1 0 0,1 0 0,-1-1 1,1 1-1,-1 0 0,1 0 0,0 0 0,-1 0 1,1 0-1,-1 0 0,0 0 0,0 0 0,0 1 0,-1-1 0,1 1 0,0-1-1,0 1 1,0 0 0,0-1 0,0 1 0,0 0 0,0 0-1,0 0 1,0 0 0,-1 2 0,-9 16-6,2 0 0,0 1 0,2 0 0,0 1 1,-5 23-1,11-40 4,-14 58-27,7-18 10,-1 10 16,2 0 199,5-31-49,-1-1-1,-1 0 0,-7 24 0,11-45-105,4-49 140,10-47 18,-12 82-197,1-50 6,-2 19 142,-8-61 0,7 103-127,-17 11-22,7 7-56,1 0-1,0 0 1,1 0 0,1 1 0,1 1 0,0-1 0,-3 20 0,5-22 15,-11 63-424,14-76 498,11-20 18,-6 12-28,-1-1 1,0 1-1,-1-1 0,4-12 0,3-13 116,-1 8-47,5-17 197,15-76 0,-23 76-323,-6 37-35,-4 30-58,-25 177-2721,10-72-719,2-10-4619</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8:07:29.635"/>
    </inkml:context>
    <inkml:brush xml:id="br0">
      <inkml:brushProperty name="width" value="0.05" units="cm"/>
      <inkml:brushProperty name="height" value="0.05" units="cm"/>
      <inkml:brushProperty name="color" value="#FFFFFF"/>
    </inkml:brush>
  </inkml:definitions>
  <inkml:trace contextRef="#ctx0" brushRef="#br0">0 19 9144,'0'0'0,"27"-19"600,-15 19 0,-2 5-600,2 7-1072,-2 7 1072,12 12-6344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8:07:30.407"/>
    </inkml:context>
    <inkml:brush xml:id="br0">
      <inkml:brushProperty name="width" value="0.05" units="cm"/>
      <inkml:brushProperty name="height" value="0.05" units="cm"/>
      <inkml:brushProperty name="color" value="#FFFFFF"/>
    </inkml:brush>
  </inkml:definitions>
  <inkml:trace contextRef="#ctx0" brushRef="#br0">145 0 7448,'-102'75'-1939,"59"-42"-1234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8:07:32.689"/>
    </inkml:context>
    <inkml:brush xml:id="br0">
      <inkml:brushProperty name="width" value="0.05" units="cm"/>
      <inkml:brushProperty name="height" value="0.05" units="cm"/>
      <inkml:brushProperty name="color" value="#FFFFFF"/>
    </inkml:brush>
  </inkml:definitions>
  <inkml:trace contextRef="#ctx0" brushRef="#br0">361 703 1624,'-11'30'284,"2"2"1,0-1-1,3 1 1,1 0-1,-2 52 1,7-53 393,2-12 2681,-2-17-2694,4-5-220,6-6-352,-1 0-1,0-1 0,0 1 0,-1-2 0,-1 1 0,0-1 1,0 0-1,-1-1 0,-1 1 0,7-20 0,-2 1-40,-2 0-1,-1-1 1,5-42-1,-9-2 99,-3 69-126,0 1 0,-1-1 0,1 1 0,-1-1 0,0 1 0,-1-1 0,0 1 0,1 0 0,-2 0 0,1-1 0,-3-4 0,4 10 16,0-1 1,1 1-1,-1-1 1,0 1-1,1-1 1,-1 1 0,0-1-1,0 1 1,0 0-1,1 0 1,-1-1-1,0 1 1,0 0-1,0 0 1,1 0 0,-1 0-1,0 0 1,0 0-1,0 0 1,0 0-1,1 0 1,-3 0-1,1 1 68,-23 5-3,18-1-64,0-1-1,1 1 1,0 1 0,0-1-1,0 1 1,0 0 0,-7 11-1,-31 49 615,30-44-728,-4 9 62,0 1 1,-17 44-1,14-28 83,16-41 55,2 1 0,-1 0 0,1 1 0,0-1 0,1 0 0,-3 16 0,6-23-78,0 0 1,1-1-1,-1 1 1,0-1-1,1 0 1,-1 1-1,1-1 0,-1 0 1,0 0-1,1 0 1,-1 0-1,1 0 1,-1 0-1,0-1 1,1 1-1,-1 0 0,1-1 1,-1 1-1,0-1 1,1 1-1,-1-1 1,0 0-1,0 1 0,2-2 1,14-11 43,0 0 0,0-2 0,-2 1 0,0-2 0,0 0 0,-2-1 0,13-19 0,55-114 166,-73 133-235,-1-1 0,0 0 0,-1 0 0,-2-1 1,1 0-1,-2 0 0,1-25 0,-4 43-25,0 1 0,0-1 1,0 1-1,0-1 0,0 1 0,0-1 1,0 0-1,0 1 0,0-1 0,0 1 1,0-1-1,0 1 0,-1-1 1,1 1-1,0-1 0,0 1 0,-1-1 1,1 1-1,0 0 0,-1-1 0,1 1 1,-1-1-1,1 1 0,-1-1 0,0 1 0,-11 0 0,3 5-11,-1-1 1,1 2-1,0-1 1,1 2 0,-1-1-1,1 1 1,-12 13-1,-55 69-189,48-55 118,17-22 52,0 1 0,1 0 0,0 1 0,1 0 0,-12 29 0,20-41 25,4-2-1,2-2 6,0 0 1,0 0-1,0-1 0,0 1 1,0-1-1,0-1 1,-1 1-1,9-7 0,44-40-171,-48 40 137,32-30 15,3-3 24,85-87 14,-84 82 617,-45 46-584,-3 5 106,-26 36 204,2 2 1,-30 60-1,35-58-341,-7 23-14,27-63-5,-3 7 22,0 0 1,-1 0-1,-7 12 1,11-21 439,10-20-457,9-27-85,-2 0 0,17-81 0,-27 76 80,-7 41-22,1 10 7,-4-6-114,2 6 123,1 1 0,-1-1 1,1 0-1,0 1 0,-1-1 1,1 1-1,0 0 0,0-1 1,-1 1-1,1 0 0,0 0 1,0-1-1,0 1 0,0 0 1,0 0-1,0 0 0,-2 3 0,-5 4 3,1 1 0,-1 1 0,1-1-1,1 1 1,-9 18 0,-22 65-20,29-72 19,-58 192-151,62-197 333,1 0 0,-2 22-1,8-38-243,0-1 63,-1 0 0,1-1 0,0 1 0,0 0 0,-1-1 0,1 0 0,-1 1 0,0-1 1,1 0-1,1-3 0,10-9-6,-1-1 1,0 0-1,-2-1 1,0-1-1,12-22 1,-23 39 6,31-57-3,-7-1 4,-5 0 0,-5 13-5,11-70 0,-15 65-2,-10 47-40,-5-1-11,5 4 58,-1-1 1,1 1-1,0 0 0,0-1 0,0 1 1,0 0-1,-1 0 0,1-1 1,0 1-1,0 0 0,-1 0 0,1-1 1,0 1-1,0 0 0,-1 0 1,1 0-1,0 0 0,-1-1 1,1 1-1,0 0 0,-1 0 0,1 0 1,0 0-1,-1 0 0,1 0 1,0 0-1,-1 0 0,1 0 0,0 0 1,-1 0-1,1 0 0,0 0 1,-1 0-1,1 0 0,-1 1 0,-19 13-121,1 1-1,0 1 0,-23 26 0,6-7 38,-15 11 319,35-31-8,-23 22-623,-50 61-1,65-69 560,22-27-143,5-6 1,101-143-114,-91 131 55,22-32-46,-1-1 0,28-55 0,-61 100 83,1 1 1,-1 0-1,0-1 0,0 1 0,0-1 0,0 0 1,0-4-1,0 0-1,-1 8 2,0-1 0,0 1 0,0 0 0,0 0 0,0 0 0,0 0 0,0 0 0,0 0-1,0 0 1,0 0 0,0-1 0,0 1 0,0 0 0,0 0 0,0 0 0,0 0 0,0 0 0,0 0 0,0 0 0,0 0-1,0-1 1,0 1 0,0 0 0,0 0 0,0 0 0,-1 0 0,1 0 0,0 0 0,0 0 0,0 0 0,0 0 0,0 0-1,0-1 1,0 1 0,0 0 0,0 0 0,0 0 0,-1 0 0,1 0 0,0 0 0,0 0 0,0 0 0,0 0 0,0 0-1,0 0 1,0 0 0,0 0 0,-1 0 0,1 0 0,0 0 0,0 0 0,0 0 0,0 0 0,0 0 0,0 0 0,0 0 0,-1 0-1,1 0 1,0 0 0,0 0 0,0 1 0,0-1 0,0 0 0,0 0 0,-3 0-33,0 0 0,-1 1 0,1-1 0,0 1-1,0 0 1,0 0 0,0 0 0,0 0 0,1 1 0,-1-1 0,0 1 0,1 0 0,-1-1 0,1 1 0,-4 4 0,-8 7 82,1 1 1,-23 31 0,2 8-31,1 4-19,1 7 0,6-3 0,5-1 1,-10 69-589,32-115 1271,7-13-514,12-15-177,-12 7 15,17-22 89,1-12 3,-3-2 0,34-84 0,-49 106-63,-2 0 0,7-38 0,-7 33-23,-2 9 16,-1-1-1,-1 0 0,0-30 1,-1 28-24,-1 7-3,0 1 0,0 0 0,-1 0 1,-1 0-1,-4-17 0,4 16-3,0 8-1,1 0 0,0 0 0,-1 1 0,0-1 0,0 0 0,-1 1 0,1-1 0,-1 1 0,0 0 0,0 0 0,-7-7 0,5 5-3,4 5 0,-1-1 1,1 1 0,-1 0 0,1-1 0,-1 1 0,0 0-1,0 0 1,1 0 0,-1 0 0,0 0 0,0 1 0,0-1-1,0 0 1,0 1 0,0 0 0,0-1 0,0 1 0,0 0-1,0 0 1,0 0 0,0 0 0,0 0 0,0 1 0,0-1-1,0 1 1,0-1 0,0 1 0,0 0 0,-3 1 0,-2 2 0,1-1 0,-1 1 1,1 1-1,0-1 0,-6 7 0,9-9 4,-5 7-8,-1 0 0,1 0 1,1 1-1,-1 0 1,-5 11-1,4-6-4,-4 5 6,2 1 1,0 0-1,1 0 0,-12 43 0,18-51 27,-2 5-2,0-1 1,2 2-1,0-1 0,-2 33 0,6-49 36,4-5 4,3-1-57,0 0 0,0-1 0,0-1 0,-1 1 0,1-1 0,-1 0 0,-1 0 0,8-10 0,-3 3-6,15-16-27,-1-1 0,-1-1 0,29-54 0,-48 79 31,4-10-2,0-1 0,-1 0 0,-1 0-1,-1-1 1,0 0 0,-1 1 0,-1-1-1,1-35 1,-3 46 9,-1 1 0,-1-1 0,1 0 0,-1 1 0,0-1 0,0 0 0,-1 1 0,0 0 0,0-1 0,0 1 0,-1 0 0,0 0 0,0 0 0,-1 1 0,0-1 0,-4-4 0,7 9-24,0 0 0,0 1 0,0-1 0,-1 1 0,1 0 0,0-1 0,0 1 0,-1 0 0,1 0 0,0 0 0,-1 0 0,1 0 0,0 0 0,0 0 0,-1 0 0,1 0 0,0 1 0,0-1 0,-1 0 0,1 1 0,0-1 0,0 1 0,0 0 0,0-1 0,0 1 0,-1 0 0,1 0 0,1-1 0,-1 1 0,0 0 0,0 0 0,-1 2 0,-5 7 12,1 1 1,1 0 0,0 1 0,0-1-1,1 1 1,0 0 0,-3 21 0,2-5 52,2 0 0,-1 36 0,5-48-39,1 1 1,0 0-1,1-1 0,1 0 0,1 0 0,7 18 1,-2-3 19,-9-29-21,-1 0 0,1 0 1,0-1-1,-1 1 1,1 0-1,0-1 1,0 1-1,0-1 0,0 1 1,0-1-1,1 0 1,-1 1-1,0-1 1,1 0-1,-1 0 0,1 0 1,-1 0-1,1 0 1,-1 0-1,1 0 1,3 0-1,-1 0 54,0 0-1,-1-1 1,1 1 0,0-1-1,0 0 1,-1-1-1,1 1 1,6-2-1,31-11 5,-25 3-53,-1 0-1,0-1 1,-1-1 0,0 0 0,0-1-1,-1 0 1,-1-1 0,18-27-1,-21 24 90,-4 2-91,-1-1 1,0 0-1,-1 0 1,-1 0 0,0 0-1,-1 0 1,-1 0-1,-2-18 1,-13-18-12,-4 8 5,-3 12-4,20 30-5,1 0-1,-1 1 1,0-1-1,0 1 1,0-1-1,0 1 0,-1 0 1,1 0-1,0 0 1,0 0-1,-1 0 1,1 0-1,0 1 0,-1-1 1,1 1-1,-1 0 1,1-1-1,-1 1 1,-3 1-1,1 0-16,1 0 0,-1 0 1,1 0-1,-1 1 0,1 0 0,0 0 1,0 0-1,0 0 0,-7 6 0,-1 2-52,0 0-1,1 1 1,0 1-1,-17 25 1,16-22 44,7-9 24,0 1 0,1 1 0,0-1-1,0 0 1,-5 14 0,-39 101 1,45-115 11,0 0 1,1 1-1,0-1 0,0 0 1,1 0-1,-1 14 0,0 0 2,-3 49-2,4-51-30,1 0 0,1 0 0,0 0 0,5 19 0,-4-30 10,1 1 1,-1-1-1,1 0 0,1-1 0,-1 1 1,1 0-1,1-1 0,-1 0 0,1 0 1,10 10-1,12 9-1935,17 19-7705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8:07:38.422"/>
    </inkml:context>
    <inkml:brush xml:id="br0">
      <inkml:brushProperty name="width" value="0.2" units="cm"/>
      <inkml:brushProperty name="height" value="0.2" units="cm"/>
      <inkml:brushProperty name="color" value="#FFFFFF"/>
    </inkml:brush>
  </inkml:definitions>
  <inkml:trace contextRef="#ctx0" brushRef="#br0">315 577 10488,'-34'-21'190,"27"16"765,11 3-748,-1 0 0,1 1 1,0-1-1,0 1 0,0 0 0,0 0 0,0 0 1,0 0-1,0 1 0,0 0 0,0 0 0,0 0 0,0 0 1,7 1-1,-9 0-219,0-2 4,-2 2 3,-1-1 1,1 0-1,0 0 0,-1 0 1,1 0-1,0 0 0,0 0 1,-1 0-1,1-1 0,0 1 1,0 0-1,-1 0 0,1 0 1,0 0-1,0 0 0,-1 0 1,1 0-1,0-1 0,0 1 1,0 0-1,-1 0 0,1 0 1,0 0-1,0-1 0,0 1 1,-1 0-1,1 0 0,0 0 1,0-1-1,0 1 0,0 0 1,0 0-1,0-1 0,0 1 1,0 0-1,-1-1 0,1 1 1,0 0-1,0 0 0,0-1 1,0 1-1,0 0 0,0 0 1,0-1-1,1 1 0,-1 0 1,0 0-1,0-1 0,0 1 1,0 0-1,0 0 0,0-1 1,0 1-1,1 0 0,-1 0 1,0 0-1,0-1 0,0 1 1,1 0-1,-13 3 25,0 0 1,1 1-1,-1 0 1,1 1-1,0 0 1,0 1-1,-15 12 1,-2 3-205,-31 29 1,46-35 252,-1 0 0,2 1 0,0 1 0,1 0-1,-15 30 1,19-34 32,-13 25-46,-2 6 39,15-32 37,6-10-32,1-4 27,64-173 155,-54 150-253,57-137 31,-60 146-60,8-22-39,-4 5 2,-4 15 35,-1 0 0,-1 0 0,0-1-1,3-33 1,-8 51-143,0-2-1,0 3 146,0 0 1,0 0-1,-1 0 0,1 0 1,0 0-1,0 0 1,0 0-1,0-1 0,0 1 1,-1 0-1,1 0 0,0 0 1,0 0-1,0 0 1,0 0-1,-1 0 0,1 0 1,0 0-1,0 0 0,0 0 1,0 0-1,-1 0 1,1 0-1,0 0 0,0 0 1,0 0-1,0 0 1,-1 0-1,1 0 0,0 0 1,0 1-1,0-1 0,0 0 1,0 0-1,-1 0 1,1 0-1,0 0 0,0 0 1,0 0-1,0 1 0,0-1 1,0 0-1,0 0 1,-1 0-1,1 0 0,0 0 1,0 1-1,0-1 1,-11 18-30,2 14 89,2-1 0,1 1 0,2 0 1,-1 45-1,7-3 36,0-46-35,1 10 49,1 1 0,2-1 0,14 48 0,-16-70 12,1-1 0,1 0 0,0 0 1,12 23-1,-17-38-118,0-1 0,0 1 0,0 0 0,0 0 0,-1 0 0,1 0 0,0-1 0,0 1 0,0 0 0,-1-1 0,1 1 0,0-1 0,-1 1 0,1-1 0,0 1 1,-1-1-1,1 1 0,-1-1 0,1 0 0,0 1 0,0-2 0,-1 2-3,5-7 19,1 0 0,-1-1-1,-1 0 1,1 0 0,-1 0 0,-1-1 0,1 1 0,2-13-1,13-71-49,-15 73 29,-2 11 0,-1 0 1,0 1 0,0-1-1,-1 0 1,0-8 0,-11-180-59,-3 127 54,-2-2 6,-2-2 0,16 65 0,-4-19-9,-1-1 0,-2 1 0,-1 1 0,-1 0 0,-1 0 0,-20-31-1,17 36-23,0 6 26,14 15 3,0 0 0,-1 0-1,1 0 1,0 0-1,0 0 1,0 0-1,0 0 1,0 0-1,0 0 1,0 1 0,0-1-1,0 0 1,0 1-1,0-1 1,0 1-1,0-1 1,0 1-1,0-1 1,1 1 0,-1 0-1,0-1 1,0 1-1,0 0 1,1 0-1,-1 0 1,0-1-1,1 1 1,-1 0 0,1 0-1,-1 0 1,1 0-1,0 0 1,-1 0-1,1 0 1,0 2-1,-12 42 36,3 1-1,2 0 1,2 1-1,2 84 0,14 51 60,-3-108-164,17 111 145,-20-161 530,-4-24-603,-1 0 1,0 0 0,0 0 0,0 0-1,1 0 1,-1 0 0,0-1 0,0 1-1,1 0 1,-1 0 0,0 0 0,0 0-1,0 0 1,1 0 0,-1 0 0,0 0-1,0-1 1,0 1 0,1 0 0,-1 0-1,0 0 1,0 0 0,0-1 0,0 1-1,0 0 1,0 0 0,1 0-1,-1-1 1,0 1 0,0 0 0,0 0-1,0-1 1,0 1 0,0 0 0,0 0-1,0-1 1,0 1 0,0 0 0,0 0-1,0 0 1,0-1 0,0 1 0,8-49-683,-6 39 653,7-47-17,-7 46 47,0-1-1,-1 1 0,0-20 1,-1 3-15,-1-18 2,-4-15 11,-10-129-19,6 119 84,8 53 9,0 4-142,0 0-1,0 0 1,-2 0-1,1 0 0,-7-16 1,6 36 23,-1 0 41,2-4 2,0 1 1,1-1 0,-1 1 0,1 0 0,0-1-1,0 1 1,0 0 0,0 0 0,-1 4 0,-9 47-39,2 0 1,-2 67 0,10-91-11,1 1 0,6 50 1,2-11-15,0 7 13,4 16 44,-4-45 21,1 0 1,3 0 0,19 50-1,-29-94 31,0 0 1,1 0-1,-1 0 0,0-1 0,1 1 1,0-1-1,0 1 0,0-1 0,0 0 1,1 0-1,-1 0 0,1-1 0,5 4 0,-4-3-14,6 0 59,1-5-69,-1 0 0,0-1 0,0 0 0,16-7 0,-11-1-83,3-8-2,-2-2-1,0 0 1,-1-1 0,-1 0-1,17-35 1,-22 38 46,17-49-67,-5 3 21,1-14 55,-12 39 119,-2-1 0,-1 0 0,-2-1 0,1-58 0,-6 90 35,-1 4-170,1 0 0,-1 0 0,0-1 0,0 1-1,-1 0 1,1 0 0,-3-7 0,2 14 16,-1 1 0,1-1-1,0 1 1,0-1 0,0 1 0,0 0 0,0-1 0,0 1 0,1 0 0,-2 3 0,-23 122-204,21-107 173,1-1 0,1 1 0,0 28 0,0 8 15,0 11 8,1 18 17,2-2 8,1-6-2,-5 96 52,5-160 119,2-12-86,8-24-100,9-39-272,-11 5 247,5-116 13,-12 97-121,-4 28 25,-2-5 96,-20-104 293,23 156-321,-2 4 4,-19 40 24,4 5 22,15-41 2,-9 58 1,-25 89 543,54-266-1247,-5-13-2646,-8 77-4671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7:49:56.868"/>
    </inkml:context>
    <inkml:brush xml:id="br0">
      <inkml:brushProperty name="width" value="0.05" units="cm"/>
      <inkml:brushProperty name="height" value="0.05" units="cm"/>
      <inkml:brushProperty name="color" value="#FFFFFF"/>
    </inkml:brush>
  </inkml:definitions>
  <inkml:trace contextRef="#ctx0" brushRef="#br0">26 125 2608,'-5'0'-464,"-15"-2"2398,20 0-1741,1 1 1,-1 0-1,0 0 1,1 0 0,-1 0-1,1-1 1,0 1-1,-1 0 1,1 0-1,0 0 1,0 0 0,0 1-1,0-1 1,-1 0-1,1 0 1,0 0 0,1 1-1,0-2 1,34-27 1993,61-39 0,-97 67-2138,1 1 0,0-1 0,0 1 0,0-1 0,0 1-1,0-1 1,0 1 0,-1 0 0,1-1 0,0 1 0,0 0 0,0 0 0,0 0-1,0 0 1,0 0 0,0 0 0,0 0 0,0 0 0,0 0 0,0 0-1,0 1 1,0-1 0,0 0 0,0 1 0,0-1 0,0 0 0,0 1 0,0 0-1,0-1 1,-1 1 0,1-1 0,0 1 0,0 0 0,-1-1 0,1 1-1,0 0 1,-1 0 0,1 0 0,-1 0 0,1-1 0,-1 1 0,1 0-1,-1 0 1,0 0 0,0 0 0,1 0 0,-1 0 0,0 0 0,0 0 0,0 0-1,0 1 1,1 7-56,0-1 0,0 1 0,-1-1 0,-1 10 0,0-14 128,-3 92 705,-1-35-624,1 5-50,-2 16-121,-1-8-40,2-26 21,2 0-1,4 62 0,6-39 112,-6-68-122,0 0 1,0 0 0,0 0 0,0 0-1,0 0 1,1-1 0,0 1 0,-1-1-1,1 1 1,0-1 0,0 0 0,0 1-1,1-1 1,-1 0 0,0 0 0,1-1-1,-1 1 1,4 1 0,-3-1-18,9 2-156,4-6 98,1-1 0,-1 0 1,1-1-1,-1-1 0,0-1 1,-1 0-1,16-9 0,12-6-93,49-34 0,-17 2 146,134-109 446,-191 148-394,-12 9 12,0 1-1,0 0 1,0 0-1,0 0 1,14-5 0,55-18 270,-61 28 15,-4 4-253,0 0 1,0 1-1,0 0 1,-1 0 0,9 9-1,-8-1 200,-3 5-156,-1 1-1,-1 0 1,0 0 0,2 33-1,0 71 118,-8-20 231,0-13-421,-4 170 124,5-253-146,2 29 99,-2-36-119,1 0 0,-1 1 0,0-1 0,1 0 0,-1 0 0,1 0 0,-1 0 0,1 1 0,-1-1 0,1 0 0,0 0 0,0 0 0,-1 0 0,1 0 0,0-1 0,0 1 0,0 0 0,0 0 0,0 0 0,0-1 0,1 1 0,-1-1-1,0 1 1,0-1 0,2 1 0,4-3 58,32-37 138,60-78 1,-76 88-42,-10 10-131,-9 13-20,1-1 1,-1 2-1,1-1 1,1 0-1,7-6 0,8-7 109,1 1-1,1 1 0,0 1 0,50-25 1,-69 40-125,0 0 1,-1 0 0,1 0-1,0 1 1,0 0 0,0-1-1,0 2 1,0-1 0,0 0-1,0 1 1,0-1 0,0 1-1,0 0 1,-1 1 0,7 2-1,-4-2-12,-1 0-1,-1 1-1,1-1 0,-1 1 1,0 0-1,0 1 0,0-1 1,0 1-1,0-1 0,-1 1 1,0 0-1,0 0 0,0 1 1,0-1-1,3 8 0,-2-6-19,4 10-352,0 0-1,-2 1 1,1 0 0,-2 0 0,6 30 0,-1-6-1171,7 17-508,10 36-6794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8:00:47.591"/>
    </inkml:context>
    <inkml:brush xml:id="br0">
      <inkml:brushProperty name="width" value="0.05" units="cm"/>
      <inkml:brushProperty name="height" value="0.05" units="cm"/>
      <inkml:brushProperty name="color" value="#FFFFFF"/>
    </inkml:brush>
  </inkml:definitions>
  <inkml:trace contextRef="#ctx0" brushRef="#br0">55 152 9144,'0'0'848,"1"-1"-562,14-16 259,-12 12-334,1 1 0,-1-1 0,2 1 1,-1 0-1,0 0 0,1 0 0,-1 1 0,1 0 0,0 0 0,0 0 0,1 0 0,7-2 1,-13 5-212,2-2 1,0 1 1,0 1 0,0-1 0,0 0 0,1 0 0,-1 1-1,0-1 1,0 1 0,1 0 0,-1 0 0,0 0-1,0 0 1,1 0 0,-1 0 0,0 0 0,0 1 0,1-1-1,3 2 1,-6-2 52,4 12 170,-5-9-192,0-1 1,0 1 0,0 0 0,-1-1-1,0 1 1,1-1 0,-1 1-1,-3 2 1,5-5 1,2-1 13,1 1 0,-1-1 0,0 0 0,0 0 0,1 0 0,-1 0 0,0-1 0,0 1 0,0-1 0,-1 1 0,1-1 1,0 1-1,1-3 0,0 1 7,10-8 56,-8 8-69,0-1 1,-1 0-1,1-1 1,-1 1-1,0 0 1,0-1 0,-1 0-1,1 0 1,2-7-1,-5 11 114,-2 1 4,0 0-157,0 0 0,-1 1 0,1-1 1,0 0-1,0 0 0,0 1 1,0-1-1,-1 1 0,1-1 1,0 1-1,0-1 0,0 1 1,0-1-1,0 1 0,0 0 1,0 0-1,0 0 0,-6 4 54,-68 55 181,-15 10 149,59-53-44,31-17-340,0 0 0,0 0 0,0 0 0,0 0 1,0 0-1,0 0 0,0 1 0,0-1 0,-1 0 0,1 0 0,0 0 0,0 0 0,0 0 0,0 0 0,0 0 0,0 0 0,0 0 1,-1 0-1,1 0 0,0 0 0,0 0 0,0 0 0,0 0 0,0 0 0,0 0 0,-1 0 0,1 0 0,0 0 0,0 0 0,0 0 1,0 0-1,0 0 0,0 0 0,0 0 0,-1 0 0,1 0 0,0-1 0,0 1 0,0 0 0,0 0 0,0 0 0,0 0 0,0 0 1,0 0-1,0 0 0,0 0 0,0 0 0,-1 0 0,1-1 0,0 1 0,0 0 0,0 0 0,0 0 0,2-9 154,5-8 41,-4 11-187,15-16 38,39-40 34,-69 76-96,1 0 0,-14 21 0,25-35-18,5-11 72,-1 3-40,1 0 0,0 1 0,9-11 0,-7 10-2,9-10 65,-10 12-12,0 0 1,-1-1 0,0 0-1,0 0 1,0 0 0,3-8-1,-32 32 75,-4 7-50,-13 12-62,29-23-4,0-2-36,5-6 5,1 0 0,1 1 0,-1 0 0,1 0 0,0 0 0,1 1 0,-6 9 0,10-16 21,-1 1-1,1-1 0,0 0 0,0 0 0,0 0 0,0 0 0,0 0 0,-1 1 1,1-1-1,0 0 0,0 0 0,0 0 0,0 0 0,0 0 0,0 1 1,0-1-1,0 0 0,0 0 0,0 0 0,0 1 0,0-1 0,0 0 0,0 0 1,0 0-1,0 1 0,0-1 0,0 0 0,0 0 0,0 0 0,0 0 1,0 1-1,0-1 0,0 0 0,0 0 0,0 0 0,0 0 0,0 1 0,0-1 1,1 0-1,-1 0 0,0 0 0,0 0 0,0 0 0,0 1 0,0-1 0,1 0 1,-1 0-1,0 0 0,0 0 0,0 0 0,1 0 0,-1 0 0,0 0 1,0 0-1,0 0 0,1 0 0,-1 0 0,0 0 0,18-5-109,16-12-26,9-8 256,23-13-111,4 0 17,-69 38-20,-55 29-94,45-24 92,-7 3 14,1 0 1,0 1-1,1 0 1,-23 21-1,36-30-34,0 1 0,1 0 0,-1 0 0,0 0 0,1-1 0,-1 1 0,1 0 0,-1 0 0,1 0 0,-1 0 0,1 0 0,0 0 0,-1 2 0,1-3 12,0 1-1,0-1 0,0 0 0,1 1 0,-1-1 0,0 0 0,0 1 0,0-1 0,0 0 0,0 1 1,1-1-1,-1 0 0,0 0 0,0 1 0,1-1 0,-1 0 0,0 0 0,0 1 0,1-1 0,-1 0 1,0 0-1,1 0 0,-1 1 0,1-1 0,18 3-49,-15-3 54,23-6 2,-21 5 1,24-11 0,-11 2 64,25-16-1,12-7 105,-55 32 29,-15 11 62,2-3-290,-67 40-252,68-40 289,0 0-1,1 1 1,-16 15 0,15-13-12,0 3-86,10-9 36,12-9 8,14-10-16,37-28 1,2-3-2,-56 39 55,-15 10-10,7-3 17,0 0 0,-1 0 0,1 0-1,0 0 1,0 0 0,0 0 0,0 0-1,0 0 1,0 0 0,0 0 0,0 0-1,-1 0 1,1 0 0,0 1 0,0-1-1,0 0 1,0 0 0,0 0 0,0 0-1,0 0 1,0 0 0,0 0 0,-1 0-1,1 0 1,0 0 0,0 0 0,0 0-1,0 0 1,0 0 0,0 0 0,0 1-1,0-1 1,0 0 0,0 0 0,0 0-1,0 0 1,0 0 0,0 0 0,0 0-1,0 0 1,0 0 0,0 1 0,0-1-1,0 0 1,0 0 0,0 0 0,0 0-1,0 0 1,0 0 0,0 0 0,0 0-1,0 1 1,0-1 0,0 0 0,0 0-1,0 0 1,0 0 0,0 0 0,0 0-1,0 0 1,0 0 0,1 0 0,-1 0-1,0 0 1,0 1 0,25-6-8,7-5-23,-17 5-5,29-5 1,-43 9 43,-13 2-67,1 1-22,0 0 0,1 1 0,-1 0 0,1 0 0,0 1-1,0 1 1,0 0 0,0 0 0,1 0 0,0 1 0,0 1 0,-9 8 0,18-15 80,0 0 1,1 0 0,-1-1-1,0 1 1,0 0 0,0 0-1,0 0 1,0 0 0,0 0-1,0 0 1,1 0 0,-1 0-1,0 0 1,0 0 0,0 0-1,0 0 1,0 0 0,0 0-1,0 1 1,1-1 0,-1 0-1,0 0 1,0 0 0,0 0-1,0 0 1,0 0 0,0 0-1,0 0 1,0 0 0,1 0-1,-1 0 1,0 0 0,0 0-1,0 1 1,0-1 0,0 0 0,0 0-1,0 0 1,0 0 0,0 0-1,0 0 1,0 0 0,0 0-1,0 1 1,0-1 0,0 0-1,0 0 1,0 0 0,0 0-1,0 0 1,0 0 0,0 0-1,0 1 1,0-1 0,0 0-1,0 0 1,0 0 0,0 0-1,0 0 1,0 0 0,0 0-1,0 0 1,-1 1 0,1-1-1,0 0 1,0 0 0,0 0-1,0 0 1,9-1-15,-9 1 15,10-2-3,0-1-1,0-1 1,0 0 0,-1 0-1,1-1 1,10-7-1,11-5 2,-18 8-3,-18 8-7,-25 14-18,6 0 21,-1 0 13,-30 23 0,-36 31-100,93-66 135,19-11 3,6-5-107,-20 12 68,0-1 0,0 1 0,-1-1 1,0 0-1,1-1 0,-2 1 0,1-1 0,-1 0 0,10-12 1,-14 17-7,-1-1 1,1 1 0,-1-1-1,0 1 1,1-1 0,-1 1 0,0-1-1,1 0 1,-1 1 0,0-1-1,0 1 1,0-1 0,1 0-1,-1 1 1,0-1 0,0 0 0,0 1-1,0-1 1,0 0 0,-1 1-3,1-1 1,-1 1 0,1 0 0,-1 0-1,1 0 1,-1 0 0,1 0-1,-1 1 1,1-1 0,-1 0-1,1 0 1,0 0 0,-1 0 0,1 0-1,-1 1 1,1-1 0,-1 0-1,1 0 1,0 1 0,-1-1 0,-35 27-124,33-24 124,1-1-7,1-1-1,0 0 1,-1 0-1,1 1 1,0-1-1,0 1 1,0-1-1,-2 4 1,3-5-162,21-5 198,4-8-26,6-6 54,-18 11 20,1 0 0,24-9 0,-29 13-65,3-1 43,0-1 1,0 0-1,-1 0 1,0-1-1,0-1 1,-1 1-1,0-2 1,9-9 0,-15 15 11,0 0 0,-1-1 0,1 0 0,-1 0 0,0 0 0,4-8 0,-6 8-17,-1 4-46,0 0 0,0-1 0,0 1 0,0 0 0,0 0 0,0 0 0,0 0 0,0 0 0,0-1 0,-1 1 0,1 0 0,0 0-1,0 0 1,0 0 0,0 0 0,0 0 0,0-1 0,0 1 0,-1 0 0,1 0 0,0 0 0,0 0 0,0 0 0,0 0 0,0 0-1,-1 0 1,1 0 0,0 0 0,0 0 0,0 0 0,0 0 0,-1 0 0,1 0 0,0 0 0,0 0 0,0 0 0,0 0 0,-1 0-1,1 0 1,0 0 0,0 0 0,0 0 0,0 0 0,0 0 0,-1 0 0,1 0 0,0 0 0,-6 5-12,6-5 11,-24 22-32,-27 29 2,33-36 33,-12 8-257,30-22 229,11-7-205,36-23 455,-47 29-216,-21 13 216,-4 1-210,13-7-80,11-7 48,0 1-1,0-1 1,0 0-1,0 1 0,0-1 1,0 1-1,1-1 1,-1 0-1,0 1 1,0 0-1,1-1 0,-1 1 1,0-1-1,1 1 1,-1 0-1,0 0 1,1-1-1,-1 1 0,1 0 1,0 0-1,-1 0 1,0 1-1,1-2 73,3 25 27,-2-24-74,8 1-13,-7-1 4,0 0 0,0-1 1,0 1-1,0-1 0,0 1 0,0-1 1,1 0-1,-1 0 0,0 1 0,0-2 1,0 1-1,0 0 0,0 0 0,3-1 0,-5 1 3,4-1 1,-1 0 0,1 0 0,-1 0 1,0 0-1,1-1 0,3-2 69,-8 4-61,-5 2-7,-4 0-10,0 1 0,1 1 0,0-1 0,-15 8 0,22-9-180,6-2 136,13-2 118,-2 1-197,-14 1 137,-1-1 41,2-1 134,-8 1-208,-62-1 79,64 2-97,0 1 0,0-1 0,0 1 0,0 0 0,-5 2 0,-10 1-189,20-4 253,1 1-15,0-1 0,0 0-2,1 0-1,-1 0 1,0-1 0,1 1-1,-1-1 1,0 1-1,0-1 1,0 0 0,0 0-1,1 0 1,-1 0-1,0 0 1,-1 0 0,5-4-1,-3 3 1,9-6-34,25-10 1,-27 13 13,0 1 0,-1-2-1,1 1 1,-1-1 0,0-1 0,-1 1 0,0-1 0,0-1 0,11-13 0,-17 18 17,-2 3-1,0-1 1,0 1-1,0 0 1,0 0-1,0 0 1,0 0 0,0-1-1,0 1 1,0 0-1,0 0 1,0 0-1,0 0 1,0-1 0,0 1-1,0 0 1,0 0-1,0 0 1,0 0-1,0-1 1,-1 1 0,1 0-1,0 0 1,0 0-1,0 0 1,0 0-1,0 0 1,0 0 0,-1-1-1,1 1 1,0 0-1,0 0 1,0 0-1,0 0 1,-1 0 0,1 0-1,0 0 1,0 0-1,0 0 1,0 0-1,-1 0 1,1 0 0,0 0-1,0 0 1,0 0-1,0 0 1,-1 0 0,1 0-1,0 0 1,0 0-1,0 0 1,0 0-1,-1 0 1,1 1 0,0-1-1,0 0 1,0 0-1,0 0 1,-1 0-1,1 0 1,0 0 0,0 0-1,0 1 1,-12 4-35,11-4 33,-2 1 11,-1 0 0,1 0 0,0 1 0,0 0 0,0 0 0,0 0 0,0 0 0,1 0 0,-1 0 0,1 0 0,0 1 0,0 0 0,0-1 0,1 1 0,-1 0 0,0 5 0,2-9-10,0 0 1,0 0 0,-1 0-1,1 1 1,0-1 0,0 0-1,0 0 1,0 0 0,0 1-1,0-1 1,0 0-1,1 0 1,-1 0 0,0 1-1,0-1 1,0 0 0,0 0-1,0 0 1,0 1 0,0-1-1,0 0 1,0 0-1,1 0 1,-1 0 0,0 0-1,0 1 1,0-1 0,0 0-1,1 0 1,-1 0 0,0 0-1,0 0 1,0 0-1,0 0 1,1 1 0,9-2-16,13-6 27,-21 6 6,27-13 36,-29 14-25,-3 1-29,1 1 1,-1 0-1,1 0 0,0 0 1,0 0-1,-4 5 1,1-1-19,-3 3 32,5-7-10,1 0 0,0 0 0,0 0 1,0 0-1,0 1 0,0-1 0,1 1 0,-1-1 0,1 1 0,0 0 1,-1-1-1,1 1 0,1 0 0,-2 3 0,2-5-49,0-1 55,0 0 0,0 1 0,0-1 0,1 0 0,-1 0 0,0 0 0,0 1 0,0-1 0,1 0 0,-1 0 0,0 1 0,0-1 0,0 0 0,1 0 0,-1 0 0,0 0 0,1 0 0,-1 1 0,0-1 0,0 0 0,1 0 0,-1 0 0,0 0 0,0 0 0,1 0 0,-1 0 0,0 0 0,1 0 0,-1 0 0,0 0 0,1 0 0,-1 0 0,0 0 0,1 0 0,19-3 202,6 1-129,-25 2-49,-1 2-22,0-1-1,1 0 1,-1 0 0,0 0-1,1 0 1,0 1 0,-1-1-1,1 0 1,0 0 0,0 0 0,-1 0-1,1-1 1,0 1 0,0 0-1,0 0 1,0 0 0,0-1 0,0 1-1,0 0 1,1-1 0,-1 1-1,0-1 1,0 1 0,0-1-1,1 0 1,-1 1 0,0-1 0,0 0-1,1 0 1,-1 0 0,0 0-1,1 0 1,-1 0 0,0 0 0,0 0-1,1-1 1,-1 1 0,0 0-1,3-2 1,7 0-816,-5-16 1005,-3 11-203,2-6 10,0 0-1,-1-1 1,3-22 0,-5 22-42,-2 11 18,1-1-1,-1 1 0,1 0 1,0-1-1,0 1 1,0 0-1,3-6 1,-4 9 26,1 0-81,-1 2 73,1 0-1,-1 0 1,0 0-1,1 0 1,-1 0-1,0 0 1,0 0-1,0 0 1,-1 4 0,-2 19-4,1 9-2,2-27 45,0 3 176,-2-19-74,2 1-119,-4-19-158,3 26 135,1-1 0,0 1 0,-1 0 0,1 0-1,-1 0 1,0-1 0,1 1 0,-1 0-1,0 0 1,1 0 0,-1 0 0,0 0-1,0 0 1,0 0 0,0 0 0,0 1-1,-1-2 1,0 3 3,1-1-1,0 1 0,0-1 1,0 1-1,0-1 1,0 1-1,0 0 1,1 0-1,-1 0 1,0-1-1,0 1 0,0 0 1,0 1-1,1-1 2,-3 3 0,2-3-1,0 1 0,0 0-1,0 0 1,0 0 0,0 0 0,1 0-1,-1 0 1,1 0 0,-1 4 0,1-5-5,-1 1-7,0 0 0,1 0 1,-1 0-1,1 1 0,-1-1 0,1 0 0,0 0 0,0 0 0,0 0 1,0 1-1,1-1 0,-1 0 0,2 3 0,-2-5 9,0 1 1,1-1-1,-1 0 0,1 0 0,-1 0 0,0 0 1,1 0-1,-1 0 0,1 1 0,-1-1 0,1 0 0,-1 0 1,1 0-1,-1 0 0,0 0 0,1 0 0,-1-1 1,1 1-1,-1 0 0,1 0 0,-1 0 0,0 0 1,1 0-1,-1-1 0,1 1 0,-1 0 0,0 0 1,1-1-1,-1 1 0,11-10 5,-10 9-10,3-3 9,0 1 1,-1-1-1,0 0 1,0 0 0,0-1-1,0 1 1,-1-1-1,1 1 1,-1-1 0,0 0-1,-1 1 1,2-8 0,-4 11-9,-1 3 4,0-1 0,1 1 0,-1 0 0,1 0 0,-1 0 0,1 0 0,0 0 0,0 0 0,0 1 0,0-1 0,0 0 0,0 0 0,0 4 0,-6 10 2,7-15 1,-3 12 1,3-11 1,-1-1 0,1 0 0,0 1 0,0-1 0,0 0 0,0 0 0,0 1 0,0-1 0,0 0 0,0 1 0,1 2 0,-1-4-1,1 0 1,-1 1 0,0-1 0,0 1 0,1-1 0,-1 0 0,0 1 0,0-1 0,1 0 0,-1 1 0,1-1 0,-1 0 0,0 0 0,1 1 0,-1-1 0,1 0 0,-1 0 0,0 1 0,1-1-1,-1 0 1,1 0 0,-1 0 0,1 0 0,-1 0 0,2 0 0,1 0 8,0-1-1,0 0 0,0 0 1,-1 0-1,1 0 1,0 0-1,0-1 1,0 1-1,-1-1 0,1 0 1,-1 0-1,0 0 1,1 0-1,2-4 0,-1 3-23,0-1-1,0 0 1,-1 1-1,0-1 1,0 0-1,0-1 1,0 1-1,-1 0 1,1-1-1,-1 0 0,2-7 1,-28 33-98,8-2 109,5 0 0,10-16-9,0-1 3,0-1 1,0 0 0,1 0-1,-1 1 1,0-1 0,1 0 0,-1 1-1,1-1 1,0 0 0,0 1 0,-1-1-1,1 1 1,0-1 0,0 2 0,1-2 7,-1-1 0,0 1 0,0-1 0,1 1 0,-1-1 0,0 0 0,1 1 0,-1-1 0,1 0 0,-1 1 0,0-1 0,1 0 0,-1 0 0,1 1 1,-1-1-1,1 0 0,-1 0 0,1 0 0,-1 0 0,1 0 0,-1 1 0,1-1 0,-1 0 0,1 0 0,-1 0 0,1 0 0,-1 0 0,1-1 0,-1 1 0,1 0 1,-1 0-1,1 0 0,-1 0 0,1 0 0,-1-1 0,1 1 0,-1 0 0,1 0 0,-1-1 0,20-9 97,-10 3-111,-2 2 83,1-2 1,-1 1-1,0-1 1,-1 0 0,12-13-1,-18 18-77,1 0 20,0 0 0,0 0 1,0 0-1,-1-1 0,1 1 0,-1 0 0,2-4 0,-3 6-16,0 0 1,0 0-1,-1-1 0,1 1 1,0 0-1,0 0 0,0 0 1,-1 0-1,1 0 0,0 0 1,0 0-1,0 0 1,-1 0-1,1 0 0,0 0 1,0 0-1,0-1 0,-1 1 1,1 0-1,0 1 1,0-1-1,-1 0 0,1 0 1,0 0-1,0 0 0,0 0 1,-1 0-1,1 0 0,0 0 1,0 0-1,0 0 1,-1 0-1,1 1 0,0-1 1,0 0-1,0 0 0,-1 0 1,-9 5-211,7-3 193,-20 18 30,23-20-11,-24 26-43,22-25 38,0 1-1,1 0 0,-1 0 1,1 1-1,0-1 0,0 0 1,0 0-1,0 1 1,0-1-1,0 1 0,0 3 1,1-5 2,0-1-1,0 0 1,0 1 0,0-1-1,0 0 1,0 1 0,0-1-1,0 1 1,0-1 0,0 0-1,0 1 1,0-1 0,0 0 0,0 1-1,0-1 1,1 0 0,-1 1-1,0-1 1,0 0 0,0 0-1,1 1 1,-1-1 0,0 0-1,0 0 1,1 1 0,-1-1 0,0 0-1,1 0 1,-1 0 0,0 1-1,1-1 1,-1 0 0,0 0-1,1 0 1,-1 0 0,1 0-1,15-5 32,15-16 133,-30 20-158,3-3 37,5-2-10,0-1 1,-1 0 0,0-1 0,0 1 0,-1-2 0,0 1 0,6-10 0,-13 18-31,0 0-1,0-1 1,1 1 0,-1 0 0,0 0-1,0 0 1,0 0 0,1-1 0,-1 1 0,0 0-1,0 0 1,0-1 0,0 1 0,0 0 0,0 0-1,1-1 1,-1 1 0,0 0 0,0 0-1,0-1 1,0 1 0,0 0 0,0 0 0,0-1-1,0 1 1,0 0 0,0-1 0,0 1-1,0 0 1,0 0 0,0-1 0,0 1 0,-1 0-1,1 0 1,0-1 0,0 1 0,0 0-1,0 0 1,0 0 0,-1-1 0,1 1 0,0 0-1,0 0 1,0 0 0,-1-1 0,1 1-1,0 0 1,0 0 0,-1 0 0,1 0 0,0 0-1,0 0 1,-1-1 0,1 1 0,0 0-1,0 0 1,-1 0 0,1 0 0,0 0 0,-1 0-1,1 0 1,-1 0 0,-18 5-248,14-2 259,0-1-29,0 1 1,0 0 0,1-1 0,0 2 0,0-1 0,0 0 0,0 1 0,0 0 0,0 0-1,1 0 1,0 0 0,0 0 0,0 1 0,-3 7 0,6-12 12,0 0 1,0 0-1,0 0 0,0 1 1,0-1-1,0 0 0,0 0 1,-1 0-1,1 1 1,0-1-1,0 0 0,0 0 1,0 0-1,0 1 0,0-1 1,0 0-1,1 0 1,-1 0-1,0 1 0,0-1 1,0 0-1,0 0 0,0 0 1,0 1-1,0-1 1,0 0-1,0 0 0,1 0 1,-1 0-1,0 0 0,0 1 1,0-1-1,0 0 1,0 0-1,1 0 0,-1 0 1,0 0-1,1 1 1,0-1 1,0 0-1,1 0 0,-1 0 0,0 0 0,0 0 1,0-1-1,0 1 0,0 0 0,0 0 1,0-1-1,0 1 0,0-1 0,0 1 0,0 0 1,1-2-1,9-4 86,0 0 0,-1-2 0,0 1 0,12-11 0,-6 4 16,-16 14-110,-22 16 9,15-9-4,2-2-11,0 0 0,0 0-1,0 0 1,1 1-1,0-1 1,0 1 0,0 0-1,1 0 1,-5 13-1,7-17 30,1-1 0,-1 0 0,1 0 0,-1 0 0,1 0 0,0 1 0,0-1 0,-1 0 0,1 0-1,0 0 1,0 1 0,0-1 0,1 0 0,-1 0 0,1 3 0,-1-4-7,0 0 0,0 0 0,0 0 0,0 1 1,1-1-1,-1 0 0,0 0 0,0 0 0,0 0 0,1 0 0,-1 0 1,0 1-1,0-1 0,1 0 0,-1 0 0,0 0 0,0 0 1,1 0-1,-1 0 0,0 0 0,0 0 0,1 0 0,-1 0 0,0 0 1,0 0-1,0 0 0,1 0 0,-1 0 0,13-8 52,-2 0-22,-1-1-1,-1 0 1,0 0-1,0-1 1,9-13-1,-16 20-33,2-1 13,-2 1 20,1 0 0,0-1 0,-1 1-1,0 0 1,0-1 0,0 1 0,0-1 0,1-5-1,-2 8 68,-8-2 30,3 5-144,1-1-1,-1 2 1,1-1 0,-1 0 0,1 1-1,0-1 1,0 1 0,0 0 0,0 0 0,0 0-1,-2 5 1,2-6-16,1 1 1,-1-1-1,1 1 0,0 0 0,0 0 1,0 0-1,1 0 0,-1 1 0,1-1 0,-1 0 1,1 1-1,0-1 0,1 1 0,-1 3 1,-1 5-4,1-11 34,1-1 0,0 1 0,0-1 0,0 1 0,0 0 0,0-1 0,0 1 0,0-1 0,0 1 0,0 0 0,0-1 0,0 1 0,1-1 0,-1 1 0,0 0 0,0-1 0,1 2 0,-1-2 1,1 0-1,-1 0 1,0 1-1,1-1 1,-1 0-1,0 0 1,1 0-1,-1 0 1,1 0-1,-1 0 1,0 0-1,1 0 1,-1 0 0,0 0-1,1 0 1,-1 0-1,1 0 1,-1 0-1,0 0 1,1 0-1,-1 0 1,1 0-1,-1 0 1,1-1-1,4-1 9,1-1-1,-1 0 0,0 0 1,0-1-1,7-6 0,14-13-9,-17 14 0,-4 4 7,0 1-1,-1-1 1,0 0-1,0 0 1,4-7-1,-7 11 222,-17 13-119,-27 25 9,39-33-125,1 0-1,-1 1 1,1-1 0,0 1 0,0-1 0,0 1 0,-3 10-1,30-28-506,-16 8 531,0 0 0,0-1 1,-1 0-1,9-9 0,-12 12-2,4-5 68,-1 0 0,1-1 0,5-9 0,-13 18 12,-27 27-41,20-19-102,0 0 0,0 0-1,1 1 1,0-1 0,1 1-1,-5 11 1,23-20 4,-4-6 0,0-1 0,0 0 0,-1 0 1,0-1-1,10-12 0,-12 13 41,19-23 141,-25 30-92,-16 19 209,8-11-137,4-5-104,1 0 0,0 0 1,1 0-1,-1 0 1,0 1-1,1-1 0,0 1 1,0-1-1,0 1 0,0 0 1,1 0-1,0-1 0,-2 9 1,3-12-25,0 0 0,-1 0 0,1 1 0,0-1 0,0 0 0,0 0 0,0 0 1,0 0-1,0 0 0,0 0 0,0 1 0,0-1 0,0 0 0,0 0 0,0 0 0,0 0 0,0 0 0,0 1 1,0-1-1,0 0 0,0 0 0,0 0 0,0 0 0,0 0 0,1 0 0,-1 1 0,0-1 0,0 0 0,0 0 1,0 0-1,0 0 0,0 0 0,0 0 0,0 0 0,0 0 0,1 1 0,-1-1 0,0 0 0,0 0 0,0 0 1,0 0-1,0 0 0,0 0 0,1 0 0,-1 0 0,9-3-74,9-8 84,47-49 364,-65 59-296,0 1-48,3-1 112,-3 6-80,-18 21 122,-6 7-82,18-24-103,4-7-1,0 0-1,0 0 1,0 0-1,1 0 1,0 1 0,-1-1-1,1 0 1,0 1-1,0-1 1,-1 4-1,21-18-448,1-4 427,-1 0 0,29-33-1,-46 46 45,-55 57 647,35-25-1394,17-28 783,1-1-41,0 0 0,1 0-1,-1 0 1,0 1 0,0-1-1,0 0 1,0 0-1,0 0 1,0 0 0,0 0-1,0 0 1,1 1-1,-1-1 1,0 0 0,0 0-1,0 0 1,0 0 0,0 0-1,1 0 1,-1 0-1,0 0 1,0 0 0,0 0-1,0 0 1,1 0-1,-1 0 1,0 0 0,0 0-1,0 0 1,1 0 0,-1 0-1,0 0 1,0 0-1,0 0 1,0 0 0,1 0-1,-1 0 1,0 0-1,11-6 19,0 0-1,-1-1 0,0 0 0,17-14 0,2-3-91,11-4-103,-40 27 194,-15 18 188,-7 5-155,9-10 105,1 0-1,1 1 1,-20 27-1,31-40-166,0 0 0,0 0-1,0 0 0,0 0 0,0 0 0,0 0 1,1 1-1,-1-1 0,0 0 0,0 0 0,0 0 1,0 0-1,0 0 0,0 0 0,0 0 0,0 0 1,0 0-1,0 0 0,0 0 0,0 0 0,0 0 1,0 0-1,0 0 0,0 0 0,0 1 0,0-1 1,0 0-1,0 0 0,0 0 0,0 0 0,0 0 1,0 0-1,0 0 0,10-7-13,-2 0-1,1-1 1,-1 0-1,0-1 1,-1 0-1,0 0 1,7-14-1,-13 22 22,0 0 1,0 0-1,0 0 0,-1-1 1,1 1-1,-1 0 0,1 0 1,-1-1-1,1 1 0,-1 0 0,0-1 1,1 1-1,-1 0 0,0-1 1,0 1-1,0-2 0,-1 2 1,1 0 0,0 1 0,-1-1 0,1 0 0,0 1 0,-1-1 0,1 0 0,-1 1 0,1-1 0,-1 1 0,1-1-1,-1 1 1,1-1 0,-1 1 0,0-1 0,1 1 0,-1-1 0,0 1 0,1 0 0,-1-1 0,0 1 0,-1-1 0,-1 1 1,0 0 0,0-1 0,0 1-1,0 0 1,0 0 0,0 0 0,0 1 0,0-1 0,0 1 0,0 0 0,0 0 0,0-1 0,1 2 0,-1-1 0,0 0 0,1 1 0,-4 1-1,5-2 0,-2 0 2,0 1-1,1 0 1,-1 0 0,1 0 0,-1 0 0,1 0-1,0 0 1,0 1 0,0-1 0,0 1 0,0-1-1,0 1 1,1 0 0,0 0 0,-1-1 0,0 6-1,1-7-2,1 0 0,0 0 0,0-1 0,0 1 0,0 0 0,0 0 0,0 0 0,0-1-1,0 1 1,0 0 0,0 0 0,1 0 0,-1-1 0,0 1 0,0 0 0,1 0-1,-1-1 1,0 1 0,1 0 0,-1-1 0,1 1 0,-1 0 0,1-1 0,0 1 0,-1-1-1,1 1 1,0-1 0,-1 1 0,1-1 0,1 1 0,0 0-1,0-1 1,0 0-1,0 0 0,-1 1 1,1-1-1,0-1 1,0 1-1,0 0 0,0 0 1,0-1-1,0 1 0,3-2 1,5-2-4,0 0 1,-1 0 0,13-9-1,-15 9 9,0 0 1,0-1-1,0 0 0,-1 0 1,1 0-1,-1-1 0,-1 0 1,8-9-1,-12 13 44,0-5-15,-1 6-29,-2 1-3,0 0 1,0 0-1,0 0 0,0 1 0,1-1 0,-1 1 1,0-1-1,0 1 0,1-1 0,-1 1 1,0 0-1,1 0 0,-1 0 0,1 0 0,-1 0 1,1 0-1,0 0 0,-2 3 0,1-3-7,-2 2 2,0 0-7,0 1 0,0-1 0,0 1 0,0-1 1,1 1-1,0 0 0,0 0 0,-5 9 0,2-2 12,8-6 1,-1-5-2,0 0-1,0 0 1,0-1 0,0 1 0,1 0-1,-1 0 1,0-1 0,0 1 0,0-1-1,0 1 1,0-1 0,2 0 0,31-21 15,5-12 305,-18 14-321,-21 20 1,14-13 81,-12 14-33,-8 8-37,-8 11-44,-55 76-73,81-112 197,2 1 0,21-19 0,-22 22 161,25-25-509,-63 59 248,17-15-5,0 0-1,0 1 0,1-1 0,0 2 0,1-1 0,0 1 1,-6 11-1,12-20 13,0 0 1,0 0 0,-1 0-1,1 0 1,0 0 0,0 1-1,0-1 1,0 0-1,0 0 1,0 0 0,0 0-1,0 0 1,0 0 0,0 1-1,0-1 1,0 0-1,0 0 1,0 0 0,0 0-1,0 0 1,0 0 0,0 1-1,0-1 1,0 0-1,0 0 1,0 0 0,0 0-1,0 0 1,0 0 0,0 1-1,0-1 1,0 0-1,1 0 1,-1 0 0,0 0-1,0 0 1,0 0 0,0 0-1,0 0 1,0 1-1,0-1 1,0 0 0,1 0-1,-1 0 1,0 0 0,0 0-1,0 0 1,0 0-1,0 0 1,0 0 0,1 0-1,9-3-2,8-6 12,-18 9-9,16-11 28,-1-1-1,16-14 0,11-10 50,-34 28 288,-15 13-337,-14 10-165,5-2-110,-19 21 0,7-7-14,57-68 372,-21 33-152,23-29 551,-37 42-620,1-1 0,-1 0 0,0-1-1,-10 6 1,2-2 1,-41 31 11,45-31 55,4-2-9,-3 1 34,0 1-1,1 0 0,0 1 1,0 0-1,-7 9 0,16-17 19,0 1 0,-1-1 0,1 0 0,0 0 1,0 0-1,0 1 0,-1-1 0,1 0 0,0 0 0,0 0 0,0 0 0,-1-1 0,1 1 0,0 0 0,0 0 0,0 0 0,-1-1 1,2 1-1,0-1-1,5-1 35,-1-1-1,0-1 0,0 1 0,0-1 0,-1 0 0,1 0 0,-1 0 0,0-1 0,0 0 0,-1 0 0,1 0 0,-1 0 0,0-1 0,4-7 0,-8 13-35,-1 0-1,1 0 0,0 0 0,0 0 0,0 0 0,0 0 0,0 0 0,0 0 0,0 0 0,0 0 1,0 0-1,0 0 0,0 0 0,0 0 0,0 0 0,0 0 0,0 0 0,0 0 0,0 0 1,0 0-1,0 0 0,-1 0 0,1 0 0,0 0 0,0 0 0,0 0 0,0 0 0,0 0 0,0 0 1,0 0-1,0 0 0,0 0 0,0 0 0,0 0 0,0 0 0,0-1 0,0 1 0,0 0 0,0 0 1,0 0-1,0 0 0,0 0 0,0 0 0,0 0 0,0 0 0,0 0 0,0 0 0,-8 6-89,-11 12-211,3 0 109,-4 9 84,20-27 111,0 1-1,0-1 1,0 0 0,0 1-1,0-1 1,0 0 0,0 0 0,0 1-1,0-1 1,0 0 0,0 1 0,0-1-1,0 0 1,1 0 0,-1 1-1,0-1 1,0 0 0,0 0 0,0 1-1,1-1 1,-1 0 0,0 0 0,0 1-1,1-1 1,-1 0 0,0 0-1,0 0 1,1 0 0,-1 0 0,0 1-1,1-1 1,-1 0 0,0 0 0,0 0-1,1 0 1,-1 0 0,0 0-1,1 0 1,12 3 51,-9-4-25,1 1-1,-1-1 1,1 0 0,-1 0 0,0 0 0,0 0 0,1-1-1,-1 0 1,0 0 0,0 0 0,-1 0 0,1 0 0,6-7-1,7-4 62,21-23-1,-34 31-85,1 0 372,-3 4-367,-1 0 0,0 0 0,1 0 0,-1 0 0,0 0 0,0 0 0,0 0 0,0-1 0,0 1 0,0 0 0,0-1 0,-1 1 0,1-1 0,0 1 0,-1-1 0,1-2 0,-16 15-190,-27 38-618,62-65 869,-4 3 58,-1 0-1,2 2 1,34-20 0,-49 31-125,-8 7-9,-18 13-16,11-9 13,7-5 14,-3 3-8,0 0 0,-14 19 0,23-27-175,5-4 170,1 1-1,-1-1 1,-1 0-1,1-1 0,0 1 1,-1-1-1,8-7 1,-3 3 48,34-27 24,-32 26-56,12-8 5,-20 15-17,-12 9-17,-67 56 15,73-61 8,-6 5-74,1 1 0,0 0 0,0 0 0,1 1-1,-7 9 1,11-13 67,0 3 10,6-6 4,5-4 6,-8 2-13,10-3 15,-1 0 0,0-1 0,0-1 0,0 1 0,13-11 0,42-33 512,-53 38-369,18-18-160,-28 27 66,-19 18 132,-28 31-986,80-73 806,-9 5 16,2 1-24,-9 5 77,-6 6 96,-38 33-81,13-13-259,0 1 0,1 0 0,1 0 0,-14 23-1,25-36 140,2-1 22,-1 1 0,1-1-1,0 0 1,0-1 0,0 1-1,-1 0 1,1 0 0,0-1 0,-1 1-1,0-1 1,3-2 0,3-3 323,12-11-64,49-51-541,-68 69 283,1-1 1,-1 1-1,1-1 0,-1 0 0,1 1 0,-1-1 1,1 1-1,-1-1 0,0 0 0,1 1 0,-1-1 1,0 0-1,0 0 0,1 1 0,-1-1 1,0-1-1,0 2 0,0 0 1,0 0-1,-1-1 1,1 1-1,0 0 0,0 0 1,0 0-1,-1-1 1,1 1-1,0 0 1,0 0-1,0 0 1,-1-1-1,1 1 1,0 0-1,0 0 0,-1 0 1,1 0-1,0 0 1,-1 0-1,1 0 1,0 0-1,0 0 1,-1-1-1,1 1 1,0 0-1,-1 0 0,1 1 1,0-1-1,-1 0 1,-5 0 21,1 1 0,-1 0 1,1 1-1,-1-1 0,-9 5 0,7-3-54,1 1-1,0-1 1,0 1-1,-10 7 0,-37 37-118,50-45 141,-9 13-40,13-15 45,14-14-36,5-3 76,-7 6 19,1 0 0,18-10 0,-31 20-44,-16 26 177,3-12-147,0 0 0,-1-1 1,-26 21-1,24-22-159,16-12 110,0 0 0,0 1 0,-1-1-1,1 0 1,0 0 0,0 0 0,0 1 0,0-1-1,0 0 1,0 0 0,-1 0 0,1 0 0,0 1 0,0-1-1,0 0 1,-1 0 0,1 0 0,0 0 0,0 0-1,0 0 1,-1 1 0,1-1 0,0 0 0,0 0 0,0 0-1,-1 0 1,1 0 0,0 0 0,0 0 0,-1 0-1,1 0 1,0 0 0,0 0 0,-1 0 0,1 0 0,0 0-1,0 0 1,0 0 0,-1-1 0,1 1 0,0 0-1,0 0 1,-1 0 0,1 0 0,0-1 0,1-2-30,0 0 1,0 0 0,1 0 0,0 0-1,-1 1 1,1-1 0,4-4-1,7-9 48,-2 4 31,-1-1 1,17-28 0,-26 40 189,-10 9 45,4-2-218,1-2-36,-2 2-33,0 0 1,1 0-1,0 0 1,0 1-1,0-1 0,-5 11 1,10-16 7,0-1-1,0 1 1,0-1 0,0 1-1,0-1 1,1 1 0,-1-1 0,0 0-1,0 1 1,0-1 0,0 1 0,0-1-1,1 1 1,-1-1 0,0 0-1,0 1 1,1-1 0,-1 0 0,0 1-1,1-1 1,-1 0 0,0 1 0,1-1-1,-1 0 1,1 0 0,-1 1-1,0-1 1,1 0 0,-1 0 0,1 0-1,-1 1 1,1-1 0,-1 0 0,1 0-1,-1 0 1,1 0 0,-1 0 0,0 0-1,1 0 1,-1 0 0,2 0-1,3 0-17,0 0 0,0-1 1,1 1-1,-1-1 0,0 0 0,0 0 0,0-1 0,0 1 0,6-4 0,12-7-6,29-22 1,-22 12 30,4-3 58,-34 25 34,-16 11 92,-35 29 681,46-37-922,4-2-9,-1 0 1,1 0 0,0 0-1,0 0 1,-1 0 0,1 0-1,0 0 1,0 0 0,0 0-1,0 1 1,0-1 0,1 0-1,-1 1 1,0-1 0,1 1-1,-1 1 1,17-6-110,1-4 140,0-1 0,0-1 0,27-19 1,-5 2 13,-5 1 225,-33 25-194,-11 4-47,-13 5-21,14-5 19,-1 0 0,1 0 0,0 1 0,1 0 0,-17 12-1,21-14-81,-1 1 0,1 0-1,0 0 1,0 0-1,0 0 1,0 1 0,1 0-1,-4 7 1,6-12 114,1 0 1,0 0-1,0 1 1,0-1-1,0 0 1,0 1-1,0-1 1,0 0-1,0 1 1,0-1-1,0 0 1,0 1-1,0-1 0,0 0 1,0 1-1,0-1 1,0 0-1,0 1 1,1-1-1,-1 0 1,0 0-1,0 1 1,0-1-1,0 0 1,1 1-1,-1-1 1,0 0-1,0 0 1,1 1-1,-1-1 1,0 0-1,0 0 0,1 0 1,-1 0-1,0 1 1,1-1-1,-1 0 1,0 0-1,1 0 1,-1 0-1,0 0 1,1 0-1,11 2 28,-4-2 49,0-1 0,-1 0 0,1 0 0,-1 0 0,1-1 0,-1 0 1,1-1-1,-1 1 0,0-1 0,0-1 0,8-4 0,-15 8-69,0 0 1,1-1-1,-1 1 0,0 0 1,1 0-1,-1 0 0,0 0 0,0 0 1,1-1-1,-1 1 0,0 0 1,0 0-1,1 0 0,-1-1 1,0 1-1,0 0 0,0 0 0,1-1 1,-1 1-1,0 0 0,0-1 1,0 1-1,0 0 0,0 0 0,0-1 1,0 1-1,0 0 0,0-1 1,0 1-1,0 0 0,0-1 0,0 1 1,0 0-1,0-1 0,0 1 1,0 0-1,0 0 0,0-1 1,0 1-1,0 0 0,0-1 0,-1 1 1,1 0-1,0 0 0,0-1 1,0 1-1,-1 0 0,1 0 0,0-1 1,0 1-1,-1 0 0,1 0 1,0 0-1,0 0 0,-1-1 1,1 1-1,-2 0 0,0-1 1,0 1-1,0-1 0,0 1 1,0 0-1,0-1 0,0 1 1,0 0-1,-2 1 0,-13 1-120,1 1-1,0 1 1,-23 8-1,30-9 65,1 0 0,0 1 0,0 0-1,1 0 1,-1 1 0,1 0 0,0 0-1,-9 10 1,16-15 46,-1 0 0,1 0 0,0 0 0,0 0 0,0 0 0,-1 0 0,1 0 0,0 1 0,0-1 0,0 0 0,-1 0 0,1 0 0,0 0 0,0 0 0,0 1 0,0-1 0,0 0 0,-1 0 0,1 0 0,0 0 0,0 1 0,0-1 0,0 0 0,0 0 0,0 0 0,0 1 0,0-1 0,0 0 0,0 0 0,0 0 0,0 1 0,0-1 0,0 0 0,0 0 0,0 0 1,0 1-1,0-1 0,0 0 0,0 0 0,0 0 0,0 1 0,0-1 0,0 0 0,1 0 0,-1 0 0,0 1 0,0-1 0,0 0 0,0 0 0,0 0 0,1 0 0,-1 0 0,0 1 0,0-1 0,18-1 37,16-9 339,-27 7-362,10-3-11,-1-1 1,0-1 0,0-1-1,0 0 1,18-15-1,-33 24-8,0 0-1,0-1 0,0 1 1,-1-1-1,1 1 0,0-1 1,0 0-1,-1 1 0,1-1 1,-1 0-1,1 1 0,0-1 1,-1 0-1,1 0 0,-1 1 1,0-1-1,1 0 0,-1-1 0,0 1-6,0 1 0,-1 0 0,1-1 0,0 1 0,-1 0 0,1 0 0,-1-1 0,1 1 0,-1 0 0,1 0 0,-1 0 0,1-1 0,-1 1 0,1 0 0,0 0 0,-1 0 0,1 0 0,-1 0 0,1 0 0,-1 0 0,1 0 0,-1 0 0,0 1-1,-7-1-110,1 2-1,-1-1 1,-12 5 0,-13 6 165,25-8-46,0 0 0,0 0 0,0 0 0,-8 8 0,13-10 4,0 0 0,0 1 0,1-1 0,-1 1 0,1-1 0,0 1 0,0 0 0,0 0 0,0 0 0,0 0 0,1 1 0,-3 5 0,4-8 13,0-1 0,0 1 0,0-1 0,-1 1 0,1-1 0,0 1 0,0-1 0,0 1 0,0-1 0,0 1 0,0-1 0,0 1 0,0-1 0,0 1 0,0-1 0,1 1 0,-1-1 0,0 1 0,0-1 0,0 1 0,1-1 0,-1 1 0,0-1 0,1 1 0,-1-1 0,0 1 0,1-1 0,-1 0 0,0 1 0,1-1 0,-1 0 0,1 1 0,-1-1 0,1 0 0,-1 0 0,1 1 0,-1-1 0,1 0 0,-1 0 0,1 0 0,-1 0 0,1 1 0,-1-1 0,1 0 0,-1 0 0,1 0 0,0 0 0,0-1 0,3 1-2,-1 0 0,1-1 0,0 0 0,-1 0 0,1 0 0,4-2 0,8-3 148,27-17-1,-37 20-132,-1-1 0,1 0 0,-1 0 0,0-1 0,0 0 0,-1 1 0,1-1 0,3-6 0,-8 10-35,0 1 7,0 0 0,0-1 1,0 1-1,-1 0 0,1 0 1,0 0-1,-1 0 0,1 0 0,0-1 1,0 1-1,-1 0 0,1 0 0,0 0 1,-1 0-1,1 0 0,0 0 1,-1 0-1,1 0 0,0 0 0,-1 0 1,1 0-1,0 0 0,0 0 1,-1 0-1,1 0 0,0 0 0,-1 1 1,1-1-1,0 0 0,0 0 1,-1 0-1,1 0 0,0 0 0,0 1 1,-1-1-1,-13 6 13,11-4 8,2-2-17,-1 1-1,0 0 1,1-1 0,-1 1 0,1 0 0,-1 0 0,1 0 0,0 0-1,-1 0 1,1 1 0,0-1 0,0 0 0,0 1 0,0-1-1,0 0 1,0 1 0,0-1 0,-1 4 0,2-4-11,-1 0 0,1 1 0,-1-1 0,1 1 0,0-1 0,0 1 0,-1-1 0,1 1 0,0-1 0,0 1 0,1-1 0,-1 1 0,0 0 0,0-1 0,1 0 0,-1 1 0,1-1 0,0 1-1,-1-1 1,1 1 0,0-1 0,0 0 0,0 0 0,0 1 0,0-1 0,0 0 0,0 0 0,0 0 0,0 0 0,1 0 0,0 1 0,7 3-601,-1 0 1,0-1-1,1 1 0,9 2 0,-11-5-161,19 9-7892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8:00:47.592"/>
    </inkml:context>
    <inkml:brush xml:id="br0">
      <inkml:brushProperty name="width" value="0.05" units="cm"/>
      <inkml:brushProperty name="height" value="0.05" units="cm"/>
      <inkml:brushProperty name="color" value="#FFFFFF"/>
    </inkml:brush>
  </inkml:definitions>
  <inkml:trace contextRef="#ctx0" brushRef="#br0">722 204 4848,'0'0'-71,"2"0"17,14-4 771,0-1 0,-1-1 0,1 0 0,-2-1 0,1-1 0,-1 0 1,13-10-1,-26 17-657,-23 8-371,-39 8 985,28-8-254,-39 14-1,62-19-334,19-7 41,15-8 207,118-45-329,-141 57 30,-3 0 4,1 1 1,-1-1-1,1 1 1,-1-1-1,0 1 1,1-1 0,-1 1-1,0 0 1,1 0-1,-1 0 1,0 0-1,0 0 1,1 0-1,-1 0 1,0 0 0,1 1-1,-1-1 1,-2 1-1,-5 1-49,-31 4 151,0 1 1,1 2-1,-75 26 0,99-29-15,19-6 6,30-9 81,-21 5-161,9-1-109,4 0 191,0-1 1,0-2-1,40-16 1,-65 24 163,-9 0-293,-11 0-13,6 1 1,-1 0-1,1 1 1,-1 0 0,-14 5 0,27-7-7,-8 4-205,9-3 105,9-3 65,12-3 70,0-2 0,0 0 0,-1-1 0,38-20 0,-57 28 0,-8-4 42,-15 7-12,-8 2-49,2 2 17,-4 0-141,30-6 60,4-2-15,18-5-129,59-11 263,-30 7 109,-48 10 28,-25 0-75,-4 1-238,9 1-19,-30 9 1,-2 0-35,50-10 208,10-3 21,0 0 1,-1-1-1,16-6 0,-6 2 18,34-7-214,-17 4 169,-34 10-42,-3 0 15,1-1 1,-1 1 0,1 0 0,0 0 0,-1 0-1,1 0 1,-1 0 0,1 0 0,0 0 0,-3 1-1,3-1-4,-112 24-205,108-22 228,-71 17-6,75-18-16,11-2-2,1 0 0,-1 0 0,1-1 0,-1 0 0,0-1 0,15-5 0,-9 3 8,7-2 174,-2 1 313,-66 17-514,-80 20-58,53-16-25,38-7 51,32-8 57,-1 1 5,17-3-5,4-1 87,-7 1 36,-1 0 0,1 1 1,0 0-1,13 1 0,-51 13-265,-28 4 89,54-17 30,1 1 4,2 1-11,14 0 14,-6-2 16,55-6 43,-21 1-38,37-8 48,-80 13-1,-21 6 289,-58 19-802,37-13 402,-66 30-1,106-42-115,1 1 4,0-1 166,1 1 1,-1-1-1,1 0 1,0 1-1,-1-1 1,1 0-1,-1 0 1,1 0-1,0 1 1,-1-1-1,1 0 1,-1 0-1,1 0 1,0 0-1,-1 0 1,1 0-1,0 0 1,0 0-1,9-1 12,-2 1-10,-1-1-1,1 0 0,-1 0 1,0-1-1,1 0 1,-1 0-1,8-4 0,14-4-7,192-63 328,-216 71-464,-27 6-153,-5 4 143,-35 15 1,16-5 85,106-48 235,-10 11-175,-1 0 0,81-19 1,-96 31 124,-32 7-81,-6 1-10,-31 9-30,-48 9-148,-26 8-294,100-23 488,13-3-29,14-1 74,176-33 99,-159 30-155,-22 4-7,-13-1-18,1 0-1,-1 0 1,0 0-1,0 0 1,0 0-1,0 0 1,0 0-1,0 0 1,0 1-1,0-1 1,0 0-1,0 0 1,0 0-1,0 0 1,0 0-1,0 0 1,0 0-1,0 1 1,0-1-1,0 0 0,0 0 1,0 0-1,0 0 1,0 0-1,0 0 1,0 1-1,0-1 1,0 0-1,0 0 1,0 0-1,0 0 1,0 0-1,0 0 1,0 0-1,0 1 1,0-1-1,0 0 1,0 0-1,0 0 1,-1 0-1,1 0 1,0 0-1,0 0 1,0 0-1,-23 14 251,-10 2-247,-4 0-2,7-4-7,13-3 25,17-9-24,0 0 0,0 0 1,0 0-1,0 0 0,0 0 0,-1 0 0,1 0 0,0 0 0,0 0 1,0 1-1,0-1 0,0 0 0,0 0 0,-1 0 0,1 0 0,0 0 0,0 0 1,0 0-1,0 0 0,0 0 0,0 1 0,0-1 0,0 0 0,0 0 1,0 0-1,-1 0 0,1 0 0,0 0 0,0 1 0,0-1 0,0 0 0,0 0 1,0 0-1,0 0 0,0 0 0,0 0 0,0 1 0,0-1 0,0 0 1,0 0-1,0 0 0,0 0 0,0 0 0,1 1 0,-1-1 0,0 0 1,0 0-1,0 0 0,0 0 0,5 0 9,0 0 1,0-1 0,0 1-1,1-1 1,-1 0-1,-1-1 1,9-2-1,55-15 34,-62 17 28,15-5-292,-19 7 56,-6 2 244,-137 52 271,133-51-341,4-1-42,-1-1 0,1 1 0,0 0 0,0 0 0,0 0 0,0 1 0,0 0 0,1-1 1,-7 7-1,10-8 43,1 0 1,-1-1-1,1 1 1,-1 0 0,1-1-1,-1 1 1,1 0 0,0-1-1,-1 1 1,1-1 0,0 1-1,-1-1 1,1 0 0,0 1-1,0-1 1,0 0 0,-1 1-1,2-1 1,5 1 76,9 0 221,23-11-131,-17 2-171,-13 4-2,-1 1-1,2 0 1,14-4-1,-22 7-5,-24 6-63,10-2 56,-1 0-27,0-1 1,0 0 0,0-1 0,-16 1 0,18-2 73,-1 0 1,1-1-1,-12-2 1,15 1-5,8 1-35,-1 0 0,1 0 0,0 0 0,-1 0 0,1 0-1,0 0 1,-1 0 0,1-1 0,0 1 0,0 0 0,-1 0 0,1 0-1,0 0 1,-1-1 0,1 1 0,0 0 0,0 0 0,0 0 0,-1-1-1,1 1 1,0 0 0,0 0 0,0-1 0,-1 1 0,1 0 0,0-1 0,0 1-1,0 0 1,0-1 0,0 1 0,0 0 0,0 0 0,0-1 0,0 1-1,0 0 1,0-1 0,0 1 0,0 0 0,0-1 0,0 1 0,0 0-1,0-1 1,0 1 0,0 0 0,1 0 0,-1-1 0,0 1 0,0-1-1,9-11-5,4 1 14,-7 6 0,0-1-1,0 1 1,7-11 0,-12 16-9,-1 0 1,0 0 0,0 0 0,0-1 0,0 1 0,1 0 0,-1 0 0,0 0 0,0-1 0,0 1 0,0 0 0,0 0 0,0 0 0,0-1 0,0 1 0,0 0 0,0 0 0,0 0 0,0-1 0,0 1 0,0 0 0,0 0 0,0-1 0,0 1 0,0 0 0,0 0 0,0 0 0,0-1 0,0 1-1,0 0 1,0 0 0,0 0 0,-1-1 0,1 1 0,0 0 0,0 0 0,0 0 0,0-1 0,-1 1 0,1 0 0,0 0 0,0 0 0,0 0 0,0 0 0,-1 0 0,1 0 0,0-1 0,0 1 0,-1 0 0,1 0 0,0 0 0,0 0 0,-1 0 0,1 0 0,0 0 0,-15-1-6,-12 6-205,-34 10 0,31-7-16,0-1-1,-55 5 1,73-13 227,10-2 1,10-4 3,-8 7-3,10-5 16,0 0 0,1 1 0,14-3 0,-14 4-68,-1 0-1,0-1 1,0 0-1,9-5 1,-25 11-18,0 0 1,0 0-1,-1 0 0,-6 1 1,0-1-188,-65 15 71,68-14 241,10-3-56,0 0 0,0 0 0,0 0 0,0 0 0,0 0 0,0 0 0,0 0 0,0 0 0,0 0 0,0 0 0,0 0 0,0 0 0,0 0 0,0 0 0,0 0 0,0 0 0,0 0 0,0 0 1,0 0-1,0-1 0,0 1 0,0 0 0,0 0 0,0 0 0,0 0 0,0 0 0,0 0 0,0 0 0,0 0 0,0 0 0,0 0 0,0 0 0,0 0 0,0 0 0,0 0 0,0 0 0,0 0 0,0 0 0,0 0 0,0 0 0,0 0 0,0 0 0,0 0 0,0-1 0,0 1 0,0 0 0,0 0 0,16-9-2,58-23 48,-65 28-9,11-5 638,-20 9-721,-6 0 62,0 0 0,1 0 0,-1 0 1,-9 3-1,-41 12-13,-10 4 15,60-18-76,18-6 5,25-8 71,32-13-82,-69 26 151,-11-1 235,5 1-312,-1 1 0,1-1 0,-1 1 0,0 0 0,1 0 0,-7 3 0,-215 46 7,223-49-49,7-3 83,15-6 184,19-7-20,60-18-9,-95 33-174,-13 2-6,-1 1 1,1 0 0,-17 6 0,9-2 234,-69 16-788,59-16 530,29-7-5,-1 0 0,1 1 0,0-1 0,0 0 0,0 0 0,0 0 0,0 0 0,0 0 0,-1 0 0,1 0 0,0 0 0,-2 0 0,-1-1-16,5-1 37,5-3 16,9-3 41,53-27-73,-67 35-36,-1-1 5,0 1 0,-1 0 0,1-1 0,0 1 0,0 0 1,-1-1-1,1 1 0,0 0 0,-1 0 0,1-1 1,0 1-1,-1 0 0,1 0 0,0 0 0,-1 0 1,1 0-1,0-1 0,-1 1 0,1 0 0,-1 0 0,1 0 1,0 0-1,-1 0 0,1 0 0,-1 0 0,1 0 1,0 0-1,-1 0 0,0 0 0,-16 2 179,13-2-161,-29 4 285,16-1-241,-1-1-1,-30 0 0,57-9-85,3-1-46,-15 7-52,-10 3-109,-44 13 542,56-15-295,3 0 4,48-10-65,31-9 178,-64 12-93,-13 5-118,-16 5 16,-7 3 81,-8 3 137,17-6-40,16-4-48,36-14-152,-34 12 55,-21 6-57,-3 1 22,16-4 20,-1 0 4,-2 1 56,3-1 19,0 1-1,1 0-8,0 0 1,0 1-1,0-1 0,0 0 0,0-1 0,0 1 1,0 0-1,1 0 0,-1 0 0,0-1 0,0 1 0,1 0 1,-1-1-1,1 1 0,-1-1 0,0 0 0,4 1 0,-1 0-7,10 2 169,0 0 0,0-1 0,1 0 0,28-2 0,-15 0-20,89 6 274,-97-9-950,-19 3 557,0 0 0,-1 0 0,1 0 0,0 0 0,-1-1 0,1 1 0,-1 0 0,1 0 0,0-1 0,-1 1 0,1 0 0,-1-1 0,1 1 0,-1 0 0,1-1 0,-1 1 0,1-1 0,-1 1 0,1-1 0,-1 1 0,0-1 0,1 1 0,-1-1 0,0 1 0,1-2 0,-3 1-39,1 0 1,-1 0 0,0 0 0,1 0 0,-1 0 0,0 0 0,0 1 0,0-1-1,1 1 1,-1-1 0,0 1 0,-3-1 0,-18 0-60,0 0-1,0 1 1,0 1 0,-31 6-1,40-2 59,22-1-27,16-1 14,-14-2 74,-7-1-34,24-1 10,-3-1 156,26-5 0,23-3-223,-72 10 189,-19 0 29,3 1-345,-1 1 0,-15 4 1,18-3 105,-65 13-166,-46 13-32,115-27 264,0 1 1,1-1-1,-14 7 1,12-4-6,9-4-3,10 1-71,35-16 101,-36 10 9,1 1 0,0 0 0,14-2 0,-23 5-6,-1 0-17,0 0 0,-1 0 0,1 0 0,-1 0 0,1 0 0,-1 0 0,1 1 0,0-1 0,-1 1 0,1-1 0,-1 1 0,1-1 0,0 1 0,-2 1 0,-32 15 23,2-5-49,21-8 14,1 1 1,-13 6 0,24-11 21,-1 3 63,9 1-28,-5-3-49,9-2 0,1-1 0,-6 1 0,29-6 0,16-8 0,130-29 269,-181 44-82,-25 9-418,-81 21 80,11-7 101,27-4 60,66-19 44,8 3 67,0-1-1,19-3-49,23-6-71,170-33 457,-171 34-525,-47 6 391,-22 8-839,6-4 546,0 1-17,0-2 0,-22 4 0,16-4-5,-11 3-3,-3 0-3,-6 1-2,-6 1 0,1 0-2,-70 8 48,115-16-36,1 0 0,-1 0 1,1 0-1,-1 0 1,1 0-1,-1 0 1,0 0-1,1 0 0,-1 0 1,1 0-1,-1 0 1,0 0-1,1 0 1,-1 0-1,1-1 0,-1 1 1,1 0-1,-1 0 1,1-1-1,-1 1 1,1 0-1,-1-1 0,1 1 1,-1-1-1,0 0-10,1 1 1,0-1-1,0 0 0,0 1 0,0-1 0,0 0 0,0 1 0,1-1 1,-1 1-1,0-1 0,0 0 0,0 1 0,0-1 0,1 1 1,-1-1-1,0 1 0,1-1 0,0 0 0,24-27-92,-23 26 117,40-39 45,-35 33-112,-6 4 11,-12 6 18,-18 13-42,28-14 42,1-1 0,0 0 0,-1 0 0,1 0 0,0 0 0,0 1 0,-1-1 0,1 0 0,0 0 0,0 0 0,-1 1 0,1-1 0,0 0 0,0 0 0,-1 1 0,1-1 0,0 0 0,0 0 0,0 1 0,0-1 0,0 0 0,0 1 0,-1-1 0,1 0 0,0 1 0,0-1 0,0 0 0,0 1 0,0-1 0,0 0 0,0 1 0,0-1 0,1 1 0,9 2 9,17-5 137,15-8-111,22-11-20,-28 8-1,0 0 204,-36 13-211,-13 3-66,1 1 16,-46 11 33,55-14 23,-233 46 136,232-46-143,3 0 11,0-1 0,0 1 0,-1-1 0,1 0-1,0 0 1,0 0 0,-1 0 0,1 0 0,0 0 0,0 0 0,-1 0 0,1 0 0,0 0 0,0-1 0,-1 1 0,1 0 0,-2-2 0,3 2-4,-1 0 0,1-1 1,0 1-1,0 0 0,-1-1 0,1 1 0,0 0 1,0-1-1,0 1 0,0-1 0,0 1 0,-1 0 1,1-1-1,0 1 0,0-1 0,0 1 1,0 0-1,0-1 0,0 1 0,0-1 0,0 1 1,1 0-1,-1-1 0,0 1 0,0-1 0,0 1 1,0 0-1,1-1 0,-1 1 0,0 0 1,0-1-1,0 1 0,1-1 0,5-6-3,-4 4-23,0 1 0,1-1-1,-1 1 1,1-1 0,-1 1 0,1 0 0,0 0 0,0 0-1,3-1 1,35-12-243,-19 8 368,-18 5-85,0 1 1,1 0-1,-1 0 0,0 0 1,7 0-1,18-2 13,-22 2 107,-6 1-127,-1 0 0,1 0 0,0 0 0,0-1 1,0 1-1,-1 0 0,1 0 0,0 0 0,0 0 0,0 0 0,-1 0 0,1 1 0,0-1 0,0 0 0,-1 0 0,2 1 0,-2 0-13,1 0 0,-1 0-1,0 0 1,0 0 0,0 0-1,0 0 1,0 0 0,-1 0-1,1 0 1,0 0 0,0 0-1,-1 0 1,1 0 0,-1 0-1,1 0 1,-1 1 0,0-1 9,1-1 1,0 1 0,-1-1 0,1 0-1,0 1 1,0-1 0,0 0 0,0 1 0,0-1 0,0 1 0,-1-1 0,1 0 0,0 1 0,0-1 0,0 1-1,1-1 1,-1 0 0,0 1 0,0-1 0,0 1 0,0-1 0,0 1 0,1 0 0,0-1 0,0 1 0,0-1 0,0 1 0,0 0 0,0-1 1,0 0-1,0 1 0,0-1 0,1 1 0,-1-1 0,0 0 0,0 0 0,0 0 0,0 0 0,2 0 1,3 0 17,0 0 0,0-1 1,0 1-1,0-2 1,0 1-1,0 0 1,0-1-1,6-3 0,33-7 25,-42 11-82,0 1 1,0 0 0,-1 0 0,1 0 0,0 0-1,0 1 1,0-1 0,0 1 0,-1-1 0,6 3-1,11 2 76,-8-3-5,1 0-13,0-1 0,0 0 0,19-1 0,-10 0 1,0 0 20,0-1 0,0-1 0,21-5 0,102-17 80,-86 15-80,267-34 54,-232 38 448,-36 3-672,0-3-1,108-21 1,-152 22 119,-19 3-30,-25 5-43,26-4 73,-160 26-370,10 0 245,101-18 163,29-3-5,-84 17-15,102-20-131,8 0 50,16-3 33,20-2 52,132-23 129,-9 6-25,-115 18-79,-28 0-120,-14 2 50,-4 1 5,-21 4 0,-170 30-127,141-25 136,1 2 16,3-1 1,18-5-7,-4 3-17,1 0 1,-38 17 0,56-19 37,14-7-15,0 0 1,0 0-1,0 0 1,0 0-1,0 0 1,0 0-1,0 0 1,0 0-1,0 0 1,0 0-1,0 0 1,0 1 0,0-1-1,0 0 1,0 0-1,0 0 1,0 0-1,0 0 1,0 0-1,0 0 1,0 0-1,0 0 1,0 0-1,0 0 1,0 0-1,0 1 1,0-1-1,0 0 1,0 0-1,0 0 1,0 0 0,0 0-1,0 0 1,0 0-1,0 0 1,1 0-1,-1 0 1,0 0-1,0 0 1,0 0-1,0 0 1,0 0-1,0 0 1,0 0-1,0 0 1,0 0-1,0 0 1,0 0-1,1 0 1,-1 0-1,0 0 1,0 0 0,0 0-1,0 0 1,0 0-1,0 0 1,0 0-1,0 0 1,0 0-1,0 0 1,0 0-1,1 0 1,-1 0-1,0 0 1,26-3 56,113-27 97,-108 23-177,76-19 2,30-2 71,-22 5 253,-189 48-984,-107 18 526,52-16 142,-45 13 530,174-39-555,7-1 31,16-2-9,28-8 1,89-21 80,-83 20 54,-17 3-20,6-2-79,37-6 25,52-11 24,-361 90-566,68-20 497,114-29-51,221-56 594,-122 29-500,-7 1-64,168-30-134,-179 36 155,34-6-36,-70 11-24,-2 2 0,-1 0 59,1 0 0,-1 0 1,0 0-1,0 0 1,0 0-1,0-1 1,0 1-1,0-1 1,0 1-1,-4-1 1,-11 4-126,-124 33-810,14-2 1030,76-22-12,-61 11 647,153-38-308,22-7-131,71-11-329,-77 20 30,99-20 122,-140 29-107,29-6-69,-154 35 33,-34 11-11,57-8 104,128-31-17,89-25 218,-77 16-277,-33 7 23,127-18 130,-250 50-212,-23-1-386,77-19 342,-10 4 43,30-5 203,21-5-44,20-3-54,121-26-83,-79 16 142,100-23 85,-155 34-181,41-9 83,-31 8 21,-43 9-80,3-2-25,-2 2-11,-40 14 0,3 3-48,69-25 62,0 0 0,0 0-1,0 0 1,1 0 0,-1 0-1,0 0 1,0 0 0,0 0-1,0 0 1,0 0 0,0 0-1,0 0 1,0 0 0,0 0-1,0 0 1,0 0 0,1 0-1,-1 0 1,0 0 0,0 0-1,0 0 1,0 1 0,0-1 0,0 0-1,0 0 1,0 0 0,0 0-1,0 0 1,0 0 0,0 0-1,0 0 1,0 0 0,0 0-1,0 0 1,0 0 0,0 1-1,0-1 1,0 0 0,0 0-1,0 0 1,0 0 0,0 0-1,0 0 1,0 0 0,0 0 0,0 0-1,0 0 1,0 0 0,0 1-1,0-1 1,0 0 0,0 0-1,8 1-113,47-7 216,85-19-1,-70 11-148,-62 13-53,-18 3-2,-25 6-22,30-7 134,-241 57-227,244-58 190,6-1-36,40-7-30,59-17 89,22-7-482,-243 51 426,26-3-65,51-11 8,10-2 128,31-3 7,-1 0 1,1 0-1,-1 0 1,0 0 0,1 0-1,-1 0 1,1 0-1,-1 0 1,0 0-1,1 0 1,-1 0-1,1 0 1,-1 0-1,0 0 1,1-1-1,-1 1 1,1 0-1,-1 0 1,1-1-1,-1 1 1,1 0-1,-1-1 1,1 0-10,0 1 0,0-1 0,0 1 0,0-1-1,0 1 1,0 0 0,1-1 0,-1 1 0,0-1 0,0 1 0,1 0 0,-1-1 0,0 1 0,1 0 0,-1-1 0,0 1-1,1 0 1,-1-1 0,1 1 0,-1 0 0,26-16-54,-25 16 44,34-17-6,-28 14 4,0 0 1,0 0-1,0-1 0,11-8 1,-41 15-42,-14 6 14,-15 6 79,16-4 30,-39 5-1,66-16 53,11-4 211,14-6-155,218-68-312,-386 110-107,5-4 491,134-28-236,17-5-2,19-7 15,19-4-37,-32 12 4,0 0 1,0 0 0,19-3 0,-6 3 4,-10 1-12,11-3-68,34-3 1,-57 9 14,-9 2-71,-41 9 77,-32 7-17,68-14 42,18-3-27,17-4 38,-22 3 38,73-14 501,-16-1-861,-56 15 678,-18 8-405,12-5-13,-4 2 53,0 0 0,1 1 0,0 0 0,1 0 0,-1 0 0,-7 9 0,13-12 27,0-1 1,-1 0 0,1 1 0,0-1 0,1 1 0,-1-1-1,0 1 1,1 0 0,-3 5 0,3-2 39,0-5-29,0 0-1,1 1 1,-1-1 0,1 0 0,0 1 0,-1-1 0,1 1 0,0-1 0,0 0 0,0 1 0,0-1 0,0 1 0,0-1 0,0 1 0,1-1 0,-1 0 0,0 1 0,1-1 0,-1 1 0,1-1 0,0 0 0,-1 0 0,1 1 0,0-1 0,0 0 0,0 0 0,0 0 0,0 0 0,0 0 0,0 0 0,0 0 0,0 0 0,2 1 0,1 0 5,1 0 0,-1 0 0,1 0 0,-1 0 0,1-1 0,0 1 0,-1-1 0,1 0 0,0-1 0,5 1 0,20-1 44,1-1 0,0-2 0,40-8 0,-30 4-101,6-3 33,-30 7 9,11-4 14,0 0 0,42-18 0,-64 22-13,-28 7-100,14-3 58,-1 0 1,0 0-1,-9 4 1,-15 6-103,1 1 1,-50 28 0,79-37 153,5-3 74,13-3 199,14-6-42,-13 3-226,67-31 12,-56 23 74,38-25 0,-65 39-105,0-1 0,0 1 0,0 0 0,0-1 0,0 1 0,0 0 0,0-1 0,0 1-1,0 0 1,0-1 0,0 1 0,0 0 0,0-1 0,0 1 0,-1 0 0,1 0 0,0-1 0,0 1 0,0 0 0,-1 0-1,1-1 1,0 1 0,0 0 0,-1 0 0,1 0 0,0-1 0,0 1 0,-1 0 0,1 0 0,0 0 0,-1 0 0,1 0-1,0-1 1,-1 1 0,1 0 0,0 0 0,-1 0 0,1 0 0,0 0 0,-1 0 0,-15-1-98,0 1 0,1 1 1,-1 0-1,-28 6 0,3-1 142,-72 13-26,99-17 1,13-2 3,3 0 5,23-5 92,-7 1-54,109-26 596,-78 18-641,12-4-34,-19 3-176,-86 16 79,0 1 0,0 2 0,1 2 0,-54 17 0,92-24 148,13-6 31,13-4 85,7-1-124,-13 5-21,0 0 0,-1-1 0,0-1-1,17-9 1,-1-3 37,-29 17-32,-6 2-54,-7 0-13,-53 16 24,-72 26 0,137-42 41,0 0 0,0 0 0,0 0 0,1 0 0,-1 0 0,0 0 0,0 1 0,0-1 0,0 0 0,0 0 0,0 0 0,0 0 0,0 0 0,1 0 0,-1 0 0,0 0 1,0 0-1,0 0 0,0 0 0,0 0 0,0 0 0,0 1 0,0-1 0,0 0 0,0 0 0,0 0 0,0 0 0,0 0 0,1 0 0,-1 0 0,0 0 0,0 1 0,0-1 0,0 0 0,0 0 0,0 0 0,0 0 0,0 0 0,0 0 0,0 0 0,0 0 0,0 1 1,-1-1-1,1 0 0,0 0 0,0 0 0,0 0 0,0 0 0,0 0 0,0 0 0,0 0 0,0 1 0,0-1 0,0 0 0,0 0 0,0 0 0,0 0 0,-1 0 0,1 0 0,0 0 0,0 0 0,0 0 0,5 1-29,1-1 0,0 0 0,-1 0-1,1 0 1,8-2 0,-6 2 23,35-9 0,-43 9-3,59-14 2,-43 10 20,107-22 313,-210 56-1056,-6 4 626,61-21 148,28-10 28,5-3 22,37-12 311,-17 6-368,89-22 112,-104 26-163,111-21 358,-115 22-347,-3 2-6,0 0 0,1 0-1,-1 0 1,0 0 0,1 0-1,-1-1 1,0 1 0,0 0-1,0-1 1,0 1-1,0 0 1,0-1 0,0 1-1,0-1 1,0 1 0,0-1-1,0 0 1,0 1 0,0-1-1,-1 0 1,0 1 1,-47 11-157,16-4 142,-102 24 0,87-19 46,-42 15 16,112-31 62,22-7-110,152-39 346,-155 38-316,50-9-139,-95 23 107,3-2-16,0 0 0,0-1 0,0 1 0,0 0 0,0-1 0,0 1 0,0 0 0,0-1 0,0 1 0,0-1 0,-2 1-1,-144 38-159,92-25 126,18-5 24,-7 2 22,6 0 6,6 0 0,-14 4 347,46-15-294,23-5 158,23-7-288,211-51 145,-229 57-71,-10 2-1,1 0-1,21-1 1,-41 5-9,0 1 0,-1-1 1,1 0-1,0 0 0,0 0 0,0 1 1,0-1-1,0 0 0,0 1 0,0-1 1,-2 2-1,-13 4 4,-134 35 117,98-28-54,21-4-12,5-1-24,0-1-1,-30 4 0,61-15 174,12-4-198,125-31 202,-91 28-206,57-12-482,-108 23 954,-3 0-521,-1 1 0,0-1 0,0 1 0,0 0 0,1 0-1,-7 3 1,-6 1-83,-45 13 105,-106 25-96,236-63-488,67-9 576,-84 21 50,-47 8-14,-8 1-18,-17 5-64,-41 10-98,9-5 70,-42 17-435,41-11 317,170-47-216,-60 14 468,38-7 236,-92 22-268,-5 2-29,-16 5-93,-34 8-46,-72 14 66,123-27-73,2-1 189,6-1-145,19-9 110,14-2 40,83-21-162,-60 17 435,-61 16-339,-4 1 4,-1 1 58,0 0 1,1 0-1,-1 0 1,0 0-1,-1-1 1,1 1 0,0-1-1,0 0 1,-7 2-1,-35 9-15,43-12 21,-33 11-22,-49 21 0,83-32 373,15 0-227,0-1 1,0-1 0,0-1 0,0 1 0,24-10 0,-1 1 33,73-15-92,-92 24-131,-26 7-81,-19 6-65,-41 11 208,-91 40 33,288-105 543,-53 19-425,-44 14-7,-10 3-136,-47 15 72,-4 0-71,-15 4 72,-62 25 1,106-37-78,0 0 1,1 0 0,-1 0-1,0 0 1,0 0 0,0 0-1,0 0 1,0 0 0,0 1 0,1-1-1,-1 0 1,0 0 0,0 0-1,0 0 1,0 0 0,0 0 0,0 0-1,0 1 1,0-1 0,1 0-1,-1 0 1,0 0 0,0 0 0,0 1-1,0-1 1,0 0 0,0 0-1,0 0 1,0 0 0,0 0 0,0 1-1,0-1 1,0 0 0,0 0-1,0 0 1,0 0 0,0 1 0,-1-1-1,1 0 1,0 0 0,0 0-1,0 0 1,0 0 0,0 1 0,0-1-1,0 0 1,0 0 0,-1 0-1,1 0 1,0 0 0,19 0 102,86-29 123,-28 6-321,-57 16-50,-16 6 165,-1 0 1,1 0-1,-1 0 0,1 0 1,-1 0-1,5 1 0,-20 11 44,-10 1 84,-1 0-1,-41 14 0,63-25-183,18-9-96,70-21 45,-15 4 60,-92 33-625,-13 5 677,3-2 33,-43 23-1,62-27 185,10-4 67,11-4-222,16-5-61,36-13-9,-41 11-7,0 2 0,35-6 0,-57 12-188,-7 4 121,0 1-1,1-1 1,-1 1 0,1 0 0,-8 8 0,9-7 53,6-6 0,0 0 0,-1 0 0,1 1 1,0-1-1,0 0 0,0 0 0,0 0 1,0 0-1,-1 1 0,1-1 0,0 0 1,0 0-1,0 0 0,0 0 0,0 1 0,0-1 1,0 0-1,0 0 0,0 0 0,0 1 1,0-1-1,0 0 0,0 0 0,0 0 1,0 1-1,0-1 0,0 0 0,0 0 0,0 0 1,0 1-1,0-1 0,0 0 0,0 0 1,1 0-1,-1 0 0,0 1 0,0-1 1,0 0-1,0 0 0,0 0 0,1 0 0,-1 0 1,0 1-1,0-1 0,0 0 0,0 0 1,1 0-1,-1 0 0,0 0 0,0 0 1,0 0-1,1 0 0,-1 0 0,0 0 0,0 0 1,0 0-1,1 0 0,2 0 1,-1 0 0,1 0 0,-1 0-1,1-1 1,0 1 0,-1-1 0,1 0 0,-1 0-1,5-2 1,-3 2 32,-1 0 0,0 0 0,1-1 0,-1 1 0,0-1 0,0 0 0,0 0 0,0 0 0,0 0 0,-1 0 0,1 0 0,0-1 0,-1 0 0,3-3 0,-5 5-41,0 1 0,0-1 0,0 1 0,0-1 0,0 0 0,0 1 0,-1-1 0,1 1 0,0-1 0,0 0 0,0 1 1,-1-1-1,1 1 0,0-1 0,-1 1 0,1-1 0,-1 1 0,1-1 0,0 1 0,-1-1 0,1 1 0,-1 0 0,1-1 0,-1 1 0,0 0 0,1-1 0,-1 1 1,1 0-1,-1 0 0,0-1 0,1 1 0,-1 0 0,1 0 0,-1 0 0,-1 0 0,-23-4 34,22 4-36,1 0 0,-1 0 0,0 0 1,0 1-1,1-1 0,-1 1 0,0 0 0,1 0 1,-1 0-1,1 0 0,-1 0 0,1 0 0,0 1 1,-1-1-1,1 1 0,-3 3 0,4-5 25,11-16 523,-9 15-541,-1 0 1,0 0 0,1 0 0,-1 0 0,0 0 0,1 0 0,-1 0 0,0 0 0,0 0 0,0 0 0,0 0 0,0 0 0,0 0 0,0 0 0,-1 0 0,1 0-1,0 0 1,-1 0 0,1 0 0,0 0 0,-1 0 0,1 0 0,-1 0 0,0 0 0,1 0 0,-1 0 0,-1 0 0,-2-2-19,0 0 0,-1 0 0,0 1 0,1 0 0,-1 0 0,0 0 0,0 1 0,0 0 0,0 0 0,0 0 0,-1 0 0,1 1 0,0-1 0,-8 2 0,10-1 16,-1 0 1,1 0-1,-1 1 0,1-1 1,-1 1-1,1 0 0,0 0 0,-1 0 1,1 0-1,0 1 0,0-1 1,0 1-1,0-1 0,0 1 1,0 0-1,0 1 0,1-1 1,-1 0-1,1 1 0,0-1 1,-1 1-1,-2 5 0,5-8 7,0 0-1,0 1 1,0-1-1,0 1 1,0-1-1,0 0 1,0 1-1,0-1 1,1 1-1,-1-1 0,0 0 1,0 1-1,0-1 1,0 0-1,1 1 1,-1-1-1,0 0 1,0 1-1,1-1 1,-1 0-1,0 1 1,1-1-1,-1 0 1,0 0-1,1 1 1,-1-1-1,0 0 1,1 0-1,-1 0 1,0 1-1,1-1 1,0 0-1,13 5 74,-5-5-5,0 0 0,0 0-1,0 0 1,0-1 0,-1-1-1,1 1 1,0-2 0,-1 1-1,1-1 1,12-5 0,17-10 1,-37 17-59,1 0 1,-1 0-1,0 0 1,0 0-1,0-1 1,1 1-1,-1 0 1,0-1-1,1-1 1,-1 1-3,-1 1-12,1 1-1,-1 0 0,0-1 0,0 1 0,1-1 0,-1 1 0,0 0 0,0-1 0,0 1 0,0-1 1,0 1-1,0-1 0,1 1 0,-1-1 0,0 1 0,0 0 0,0-1 0,0 1 0,-1-1 1,1 1-1,0-1 0,0 1 0,0-1 0,0 1 0,0 0 0,-1-1 0,1 1 0,0-1 1,-13-6-53,-19 4-65,22 3 55,0 1 1,1 0-1,-1 0 0,1 0 1,0 1-1,-1 1 1,1 0-1,0 0 0,0 0 1,-10 7-1,18-10 65,1 0 0,-1 0 0,1 0-1,-1 0 1,1 1 0,0-1 0,-1 0-1,1 0 1,-1 0 0,1 1 0,0-1 0,-1 0-1,1 1 1,0-1 0,-1 0 0,1 1 0,0-1-1,0 0 1,-1 1 0,1-1 0,0 1-1,0-1 1,0 1 0,0-1 0,-1 0 0,1 1-1,0-1 1,0 1 0,0-1 0,0 1 0,0-1-1,0 0 1,0 1 0,0-1 0,0 1 0,1-1-1,-1 1 1,0-1 0,0 0 0,0 1-1,0-1 1,1 1 0,-1-1 0,0 0 0,0 1-1,1-1 1,-1 0 0,0 1 0,1 0 0,1 0 9,-1-1 0,0 1 0,1 0 0,-1 0 1,0-1-1,1 1 0,-1 0 0,1-1 0,-1 0 1,1 1-1,2-1 0,7-1 24,-1 0 0,0-1 0,0 0 0,-1 0 0,1-1 0,0 0 0,-1-1 0,0 0-1,1-1 1,-2 0 0,1 0 0,12-10 0,-20 14-26,-1 1 1,1 0-1,-1-1 0,1 1 0,-1-1 0,1 1 1,-1-1-1,0 1 0,1-1 0,-1 1 1,0-1-1,1 0 0,-1 1 0,0-1 0,0 1 1,0-1-1,1 0 0,-1 1 0,0-2 0,0 2-4,0-1-1,-1 1 0,1-1 0,0 1 0,0 0 0,-1-1 0,1 1 0,0 0 1,0-1-1,-1 1 0,1 0 0,0-1 0,-1 1 0,1 0 0,-1-1 0,1 1 1,0 0-1,-1 0 0,1 0 0,-1 0 0,0-1 0,-27-3 52,24 3-32,-23 1-4,20 0-59,0 1-1,0-1 0,0 1 0,0 1 1,0-1-1,0 1 0,0 0 0,1 1 0,-1 0 1,1 0-1,-1 0 0,1 1 0,0-1 1,-5 6-1,10-9 37,1 1 1,0-1-1,-1 0 1,1 1-1,0-1 1,0 1 0,-1-1-1,1 0 1,0 1-1,0-1 1,-1 1-1,1-1 1,0 1-1,0-1 1,0 1-1,0-1 1,0 1-1,0-1 1,0 0-1,0 1 1,0-1 0,0 1-1,0-1 1,0 1-1,0-1 1,1 1-1,-1-1 1,0 1-1,0-1 1,0 1-1,1-1 1,-1 0-1,0 1 1,1-1-1,-1 0 1,0 1 0,1-1-1,-1 0 1,0 1-1,1-1 1,-1 0-1,1 1 1,-1-1-1,0 0 1,1 0-1,0 1 1,16 6 124,-8-6-90,0 0 0,-1-1 0,1 0-1,0 0 1,-1-1 0,1 0-1,-1-1 1,1 1 0,14-6-1,-9 3 80,17-4-94,-28 7-15,26-10 1,20-9 321,-79 29-370,25-8 24,1 0 0,-1 0 1,0 1-1,1 0 0,-1-1 0,1 1 0,0 0 1,0 1-1,0-1 0,0 1 0,0 0 1,0 0-1,-3 4 0,6-7 23,1 0 0,0 0 0,-1 1 1,1-1-1,0 0 0,0 0 0,-1 0 0,1 1 0,0-1 0,0 0 0,0 0 0,-1 1 1,1-1-1,0 0 0,0 1 0,0-1 0,0 0 0,0 0 0,-1 1 0,1-1 0,0 0 1,0 1-1,0-1 0,0 0 0,0 1 0,0-1 0,0 0 0,0 1 0,0-1 0,0 0 1,1 1-1,-1-1 0,0 0 0,0 1 0,0-1 0,0 0 0,0 0 0,1 1 0,-1-1 1,0 0-1,0 1 0,0-1 0,1 0 0,-1 0 0,0 0 0,0 1 0,1-1 0,-1 0 1,0 0-1,1 0 0,-1 0 0,0 1 0,1-1 0,-1 0 0,0 0 0,0 0 0,1 0 1,-1 0-1,1 0 0,-1 0 0,0 0 0,1 0 0,-1 0 0,1 0 0,20-1 70,25-18 37,-46 19 149,-19 11-440,16-9 162,1 0 1,0 0-1,-1 0 1,1 1-1,0-1 1,-2 4-1,4-6 25,0 0 1,0 0-1,0 0 0,0 0 1,0 0-1,0 0 0,0 0 0,0 0 1,0 0-1,0 0 0,0 0 1,0 0-1,0 0 0,0 0 0,0 0 1,1 0-1,-1 0 0,0 0 0,0 0 1,0 0-1,0 0 0,0 0 1,0 0-1,0 0 0,0 0 0,0 0 1,0 0-1,0 0 0,0 0 1,0 0-1,0 0 0,0 0 0,0 0 1,1 0-1,-1 0 0,0 0 1,0 1-1,0-1 0,0 0 0,0 0 1,0 0-1,0 0 0,0 0 1,0 0-1,0 0 0,0 0 0,0 0 1,0 0-1,0 0 0,0 0 0,0 0 1,0 0-1,0 0 0,0 0 1,0 1-1,0-1 0,0 0 0,0 0 1,0 0-1,14-10 35,-13 10-41,-1-1 0,1 1-1,0-1 1,-1 0 0,1 1 0,-1-1 0,1 1 0,-1-1 0,1 0 0,-1 1-1,1-1 1,-1 0 0,0 0 0,1 1 0,-1-1 0,0 0 0,0 0 0,1 0-1,-1 1 1,0-1 0,0 0 0,0 0 0,0 0 0,0-1 0,-1 2 11,1-1 1,0 1-1,-1-1 1,1 1-1,-1-1 1,1 1-1,-1 0 0,1-1 1,-1 1-1,1 0 1,-1-1-1,1 1 1,-1 0-1,1-1 1,-1 1-1,0 0 1,1 0-1,-1 0 1,1 0-1,-1-1 0,0 1 1,1 0-1,-1 0 1,0 0-1,1 0 1,-1 0-1,0 1 1,1-1-1,-1 0 1,1 0-1,-1 0 1,0 0-1,0 1 0,-3 0-8,0 0-4,0 0 0,0 0 0,0 1 0,0-1 0,0 1 0,1 0 0,-1 0 0,1 0 0,-1 0 0,-4 5 0,5-3 239,9-3-120,11-4-54,5-11-139,-21 14 76,0-1 1,0 1-1,0-1 1,0 0-1,0 1 1,-1-1-1,1 0 1,0 0 0,-1 0-1,1 0 1,-1 1-1,1-1 1,-1 0-1,1 0 1,-1 0-1,1 0 1,-1 0-1,0 0 1,0 0 0,0 0-1,1 0 1,-1 0-1,0-2 1,-1 2-20,0 1 1,1-1-1,-1 0 1,0 0-1,0 1 1,1-1 0,-1 0-1,0 1 1,0-1-1,0 1 1,0-1-1,0 1 1,0-1-1,0 1 1,0 0 0,0-1-1,0 1 1,0 0-1,0 0 1,0 0-1,0 0 1,-1 0-1,-28-1-2,14 4 251,13-3-136,12-2-99,28-10 149,-37 11-206,-12 1-149,-43 8-31,54-8 278,1 1-27,0-1 0,0 0-1,0 0 1,0 0-1,0 1 1,0-1 0,0 0-1,0 0 1,0 0-1,0 0 1,0 1 0,0-1-1,0 0 1,0 0-1,1 0 1,-1 0-1,0 1 1,0-1 0,0 0-1,0 0 1,0 0-1,0 0 1,0 0 0,1 1-1,-1-1 1,0 0-1,0 0 1,0 0 0,0 0-1,1 0 1,-1 0-1,0 0 1,0 0 0,0 0-1,1 0 1,-1 0-1,0 0 1,0 0-1,25-1 193,37-9-54,-101 29-4246,12-5-5491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8:00:47.593"/>
    </inkml:context>
    <inkml:brush xml:id="br0">
      <inkml:brushProperty name="width" value="0.05" units="cm"/>
      <inkml:brushProperty name="height" value="0.05" units="cm"/>
      <inkml:brushProperty name="color" value="#FFFFFF"/>
    </inkml:brush>
  </inkml:definitions>
  <inkml:trace contextRef="#ctx0" brushRef="#br0">519 10 8160,'0'0'5073,"-5"0"-4561,-14-2-224,-6-2 197,-40 1-1,59 3-418,-1 0 0,1 0-1,0 1 1,0 0 0,0 0-1,0 1 1,0 0 0,0 0-1,0 0 1,0 1 0,-10 6-1,13-5-63,-1 0 1,1 0-1,1 0 0,-1 1 0,1-1 0,-1 1 0,1-1 1,0 1-1,1 0 0,-1 0 0,1 0 0,0 0 0,0 7 0,-1-3 6,-13 81-3,13-73 7,1 1 72,1-1 0,0 0 0,1 0 0,1 0 1,8 32-1,-5-24-11,-3-17-42,1 0 1,0 0-1,1-1 0,0 1 0,0-1 0,0 1 0,1-1 0,0-1 0,1 1 0,0-1 0,9 9 0,-13-13-26,0 0 15,1 0 0,-1-1 0,1 1 0,0 0 0,0-1 0,0 1 1,0-1-1,3 1 0,-5-2-4,0 1 1,0-1-1,-1 0 1,1 1 0,0-1-1,0 0 1,0 0-1,0 0 1,0 1-1,0-1 1,0 0 0,0-1-1,0 1 1,0 0-1,0 0 1,0 0-1,0 0 1,0-1-1,0 1 1,-1 0 0,1-1-1,0 1 1,0-1-1,0 1 1,0-1-1,-1 1 1,1-1 0,1-1-1,-1 1-17,0 0 1,-1 0-1,1 0 0,0 0 0,0 0 1,-1 0-1,1-1 0,-1 1 0,1 0 1,-1 0-1,1-1 0,-1 1 0,0 0 1,0 0-1,1-1 0,-1 1 0,0 0 1,0-1-1,0 1 0,-1 0 0,1-3 1,-2-1 1,3-3-6,-2 0 0,1 1-1,-1-1 1,0 1-1,0-1 1,-6-14-1,-1 0-36,6 15 26,-11-34 35,-31-69 0,42 107-10,-1 0 1,1 0-1,0 0 0,0 1 1,-1-1-1,0 1 1,1 0-1,-1 0 0,0 0 1,0 0-1,0 0 0,0 1 1,-1-1-1,1 1 1,0 0-1,0 0 0,-1 0 1,1 0-1,-1 1 1,1-1-1,-7 1 0,6 0-18,1 0 6,0 0 0,1 1 0,-1 0 0,0 0 0,1-1 0,-1 2 0,1-1 0,-1 0 0,1 0 0,-1 1 0,1-1 0,0 1 0,0 0 0,0 0 0,0 0 0,0 0 0,0 0 0,-2 4 0,2-4 0,-7 10-8,0 1-1,1 1 1,0 0-1,1 0 1,0 0-1,2 1 1,-8 25-1,7-20 16,-1 1-13,1 1 0,1 0 0,-3 34 0,7-21 7,4-28 0,-1 1 29,2-8-2,-3-1-25,1 1 0,0 0 0,-1-1 0,1 1 1,0-1-1,-1 1 0,1-1 0,-1 0 0,1 0 0,-1 0 0,1 0 0,-1 0 0,0 0 0,1 0 0,-1 0 1,0 0-1,0-1 0,0 1 0,0 0 0,0-1 0,0 1 0,0-1 0,0 1 0,0-1 0,-1 1 0,1-4 1,0 2-5,10-24-54,-8 15 49,7-29 2,17-98 22,-19 91 268,1-56 1,-8 104-285,-1-1 0,0 1 0,0-1 1,0 1-1,0-1 0,0 1 0,0-1 1,0 1-1,0-1 0,0 1 0,0-1 1,0 1-1,0-1 0,0 1 0,0-1 0,-1 1 1,1 0-1,0-1 0,0 1 0,0-1 1,-1 1-1,1 0 0,0-1 0,0 1 1,-1-1-1,1 1 0,0 0 0,-1-1 0,1 1 1,-1 0-1,1 0 0,0-1 0,-1 1 1,1 0-1,-1 0 0,1 0 0,-1-1 1,1 1-1,-1 0 0,1 0 0,0 0 0,-1 0 1,1 0-1,-1 0 0,0 0 0,0 0 0,0 1 0,-1-1 0,1 1 0,0-1-1,0 1 1,0 0 0,0-1 0,0 1 0,0 0 0,0 0-1,0 0 1,0 0 0,-1 2 0,-9 16-6,2 0 0,0 1 0,2 0 0,0 1 1,-5 23-1,11-40 4,-14 58-27,7-18 10,-1 10 16,2 0 199,5-31-49,-1-1-1,-1 0 0,-7 24 0,11-45-105,4-49 140,10-47 18,-12 82-197,1-50 6,-2 19 142,-8-61 0,7 103-127,-17 11-22,7 7-56,1 0-1,0 0 1,1 0 0,1 1 0,1 1 0,0-1 0,-3 20 0,5-22 15,-11 63-424,14-76 498,11-20 18,-6 12-28,-1-1 1,0 1-1,-1-1 0,4-12 0,3-13 116,-1 8-47,5-17 197,15-76 0,-23 76-323,-6 37-35,-4 30-58,-25 177-2721,10-72-719,2-10-4619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7:49:57.725"/>
    </inkml:context>
    <inkml:brush xml:id="br0">
      <inkml:brushProperty name="width" value="0.05" units="cm"/>
      <inkml:brushProperty name="height" value="0.05" units="cm"/>
      <inkml:brushProperty name="color" value="#FFFFFF"/>
    </inkml:brush>
  </inkml:definitions>
  <inkml:trace contextRef="#ctx0" brushRef="#br0">0 369 15064,'0'0'1137,"6"-7"-185,91-120-978,10 23-1821,-96 94 1748,-8 6 406,2 15 59,-5-10-339,1-1-1,-1 1 1,1 0 0,-1-1-1,1 1 1,-1 0-1,0 0 1,1-1-1,-1 1 1,0 0-1,0 0 1,0 0 0,1-1-1,-1 1 1,0 0-1,0 0 1,0 0-1,0 0 1,0-1-1,-1 1 1,1 0 0,0 0-1,0 0 1,0-1-1,-1 3 1,-12 55 640,1-7-356,2 1 0,-4 71 0,12 53-174,3-156-106,0 1 0,5 27 0,-1-18-17,13 69-4,-8-64-29,2 0 0,22 44 0,-21-58-268,5-2 90,37 30 0,-39-42-57,-5-7 210,-1 1 0,1-1-1,-1-1 1,0 0 0,1 0-1,13-5 1,-6-3 10,12-16 13,39-41 0,-48 38 7,34-59 1,13-35 10,69-143-195,-91 173-18,113-197 792,-154 281-580,23-34-25,-26 39 29,0 0 1,0 0 0,1 0 0,-1 0-1,1 0 1,0 1 0,0 0-1,0-1 1,0 1 0,6-3-1,-5 8 120,3 11-75,-1 0 0,-1 0-1,0 1 1,-1-1 0,4 26-1,4 21-32,-6-27-15,24 112-31,-25-127 25,12 29-377,-11-34 425,1-1-1,0 0 0,1 0 1,0 0-1,1-1 0,20 21 0,-26-31-30,0 0-1,0 0 1,1 0-1,-1 0 1,1-1-1,-1 0 1,6 2-1,-5-2-10,-1-1-1,1 0 0,-1 0 0,1 0 0,-1 0 0,0 0 0,1-1 0,-1 1 0,1-1 1,-1 0-1,0 0 0,0 0 0,0-1 0,1 1 0,4-4 0,4-4-34,-1 1 1,18-19-1,3-2-11,-10 10 46,-2 1-112,2 1-1,27-17 1,-48 34 113,1-1 0,-1 1 1,0 0-1,0-1 0,0 1 0,0 0 0,0 0 0,0 0 0,0 0 1,1 0-1,-1 0 0,0 1 0,0-1 0,0 0 0,0 0 0,0 1 1,0-1-1,0 1 0,0-1 0,0 1 0,0-1 0,0 1 0,0 0 0,0-1 1,1 2-1,14 16-59,-16-18 39,8 9-205,-1 0 0,0 1-1,0 0 1,-1 0-1,7 16 1,2 5-3055,46 100-1282,-6-10 551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7:49:59.722"/>
    </inkml:context>
    <inkml:brush xml:id="br0">
      <inkml:brushProperty name="width" value="0.05" units="cm"/>
      <inkml:brushProperty name="height" value="0.05" units="cm"/>
      <inkml:brushProperty name="color" value="#FFFFFF"/>
    </inkml:brush>
  </inkml:definitions>
  <inkml:trace contextRef="#ctx0" brushRef="#br0">1 0 9504,'52'12'3872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7:50:00.061"/>
    </inkml:context>
    <inkml:brush xml:id="br0">
      <inkml:brushProperty name="width" value="0.05" units="cm"/>
      <inkml:brushProperty name="height" value="0.05" units="cm"/>
      <inkml:brushProperty name="color" value="#FFFFFF"/>
    </inkml:brush>
  </inkml:definitions>
  <inkml:trace contextRef="#ctx0" brushRef="#br0">23 9 8520,'0'0'0,"-22"-9"2584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7:50:43.356"/>
    </inkml:context>
    <inkml:brush xml:id="br0">
      <inkml:brushProperty name="width" value="0.05" units="cm"/>
      <inkml:brushProperty name="height" value="0.05" units="cm"/>
      <inkml:brushProperty name="color" value="#FFFFFF"/>
    </inkml:brush>
  </inkml:definitions>
  <inkml:trace contextRef="#ctx0" brushRef="#br0">534 85 1440,'0'0'11017,"-5"0"-10945,-3 1-50,0 0 0,0 1 1,0 0-1,0 0 0,0 0 0,1 1 0,-1 0 1,1 1-1,0 0 0,0 0 0,0 0 1,1 1-1,-1 0 0,1 0 0,-11 13 0,-4 6 177,0 0-1,-27 45 1,24-28-114,24-39-97,-2 8 24,128-186 623,-86 125-586,-27 35-158,54-59 509,-65 73-419,-20 15-36,-10 10 92,2 1 0,0 1 0,2 2 0,1 0 0,-26 41 1,10-17 26,-18 22 273,74-130-391,-16 56 34,0-2 0,-1-2-50,-9 7-14,-22 19-89,-38 36 48,-3 19-345,22-18-2852,18-21-3598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7:50:48.503"/>
    </inkml:context>
    <inkml:brush xml:id="br0">
      <inkml:brushProperty name="width" value="0.05" units="cm"/>
      <inkml:brushProperty name="height" value="0.05" units="cm"/>
      <inkml:brushProperty name="color" value="#E71224"/>
    </inkml:brush>
  </inkml:definitions>
  <inkml:trace contextRef="#ctx0" brushRef="#br0">104 10 8432,'0'0'0,"-51"-5"0,-1 0-5848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7:50:58.126"/>
    </inkml:context>
    <inkml:brush xml:id="br0">
      <inkml:brushProperty name="width" value="0.05" units="cm"/>
      <inkml:brushProperty name="height" value="0.05" units="cm"/>
      <inkml:brushProperty name="color" value="#E71224"/>
    </inkml:brush>
  </inkml:definitions>
  <inkml:trace contextRef="#ctx0" brushRef="#br0">1454 358 3504,'1'4'13,"0"-1"0,-1 1 0,1-1 0,-1 1-1,0-1 1,0 1 0,0-1 0,0 1 0,-1-1 0,1 1 0,-1-1 0,0 1 0,0-1 0,-2 6 0,-23 44 542,21-45-569,-4 10 284,-1 0 0,-1-1 0,-1 0 0,0-1-1,-20 19 1,31-33-336,-2 0-1,-1 2 914,13-15-509,22-24-396,-19 21 83,106-107-83,-72 76 973,-45 44-600,14-14 924,-27 27-724,-4 5-473,1 0 0,-16 24 0,4-7 93,18-25 39,1 2-1,-1-1 1,2 1-1,0 0 1,-9 17-1,16-25-86,-6 8-213,5-10-430,9-9 258,26-28 319,33-45 1,-22 25 571,60-59 0,-91 100-18,-23 23-725,-25 25-366,32-31 662,-171 184 403,164-175-510,-88 89 70,91-94-109,-33 30-2,30-30 3,-6 5 17,8-5 1,0-1 0,1 0 0,-2-1 0,1 0 0,0 0 1,-10 4-1,16-8 55,1-2-244,1 0 162,0 1 0,-1-1 0,1 0 1,0 0-1,0 1 0,0-1 0,0 1 0,0-1 1,1 1-1,-1-1 0,0 1 0,1 0 0,-1-1 1,1 1-1,-1 0 0,4-1 0,15-15-210,53-64-57,-44 48 387,-2-1-1,32-51 1,-56 80-88,-2 4 36,0-1 0,0 1 0,0-1-1,0 0 1,0 0 0,0 0 0,0 0 0,-1 1-1,1-1 1,-1 0 0,1 0 0,-1-3-1,0 4-104,-13 1-28,-178 113 933,179-105-859,1 1 0,-18 16 1,27-23-82,-3 3-57,12-17 124,28-33-23,52-48 0,-52 62 41,-28 28 0,-5 1 15,-1 2-13,-1-1 0,1 0 1,0 1-1,-1-1 1,1 1-1,0-1 1,-1 1-1,1 0 1,0-1-1,0 1 1,-1 0-1,1 0 0,0-1 1,0 1-1,0 0 1,1 0-1,-3 6 4,0 1-1,0-1 1,0 0-1,-1 0 1,0 1-1,-1-1 1,1-1-1,-4 7 1,-28 45 148,23-39-153,-3 3 63,-1 0 1,-1 0-1,-1-1 0,-24 22 0,29-31-44,10-9-9,-8 10 22,-1-2-1,-1 1 1,-17 11 0,27-21-18,29-16-4,-14 6 22,0-1 0,-1 0 0,0-1 1,-1-1-1,14-16 0,5-6-18,3-8-16,13-15-144,-45 57 147,-9 11 25,1 0 1,-2 0 0,0-1-1,0 0 1,-1-1 0,0 0-1,0 0 1,-15 9 0,5-3 78,-32 25 21,-118 81 275,156-112-401,6-4 9,0 0 0,0 1 0,1 0 0,-10 11 0,15-16-3,17-19 56,85-82-35,-63 65 23,60-73 0,-101 115-60,-1-1 0,0 0 0,0 1-1,-1-2 1,1 1 0,-1-1 0,-8 6 0,-11 8-13,-133 98 26,118-87-29,0 0 0,-42 45 0,51-45 93,30-29-79,2-3-6,-1 0 11,1 1-1,0-1 0,0 0 1,0 1-1,0-1 0,0 0 1,0 1-1,0 0 0,0-1 1,1 1-1,1-2 0,8-9-13,-4 4-9,0 0 0,1 0 1,0 0-1,0 1 0,1 1 0,0-1 1,0 1-1,1 1 0,-1 0 0,14-5 1,-22 9 43,1 1 0,5-4-15,-6 3-5,-4 7-13,-1-1 24,0-1 1,0 1 0,-1 0 0,1-1 0,-10 7 0,6-4 77,2-1-101,-1 1 1,0-1 0,-1 0-1,0-1 1,0 0 0,0 0-1,-12 5 1,18-10 18,3-1-86,3-6 79,4-1-14,-1 0 0,1 1 0,1 0 1,11-8-1,1-1 11,-19 15 3,58-50 59,111-73 1,-145 105-12,-17 11-15,-16 10-18,-43 23-15,34-15-13,1-1 0,0 2 0,1 0 0,-23 23 0,-5 4-26,36-34-41,20-9 24,110-58 174,-114 58-120,0-1-1,0 0 1,-1-1-1,0 0 1,14-15-1,-10 10 1,35-33-18,-8 4 20,-11 12 4,6-7 5,49-66 1,-15 23 382,-68 78-432,-3 4-55,-7 8 79,7-8-56,-8 9-8,4-2 64,0 0-19,12-13-34,22-22-106,-15 13 109,118-100 176,-129 111-36,5-5 0,-19 23-44,-74 74 7,83-89-89,-5 7-88,8-6 64,8-7 43,29-20 34,70-52 107,9-3 9,-114 78-142,1 5 19,-7 6 8,-18 20 15,11-14-2,-19 23-12,29-38-6,-1 1 0,1-1 1,-1 1-1,1 0 0,0 0 0,0 0 0,-1 0 1,1 0-1,1 0 0,-1 0 0,0 0 0,0 0 1,0 4-1,1-4-109,-2 2 81,1 2 67,22-21-2,-14 9-33,15-12 35,0 0 1,-1-2-1,-1-1 1,22-30 0,-22 24-31,-19 26 97,-5 15-22,4-13-80,-2 13 9,2-13-10,0-1 0,0 0 1,0 0-1,0 0 0,0 1 0,1-1 0,-1 0 0,0 0 0,0 0 1,0 1-1,0-1 0,0 0 0,1 0 0,-1 0 0,0 0 1,0 1-1,0-1 0,1 0 0,-1 0 0,0 0 0,0 0 0,0 0 1,1 0-1,-1 0 0,0 0 0,0 0 0,1 0 0,-1 1 1,0-1-1,0 0 0,0 0 0,1 0 0,-1-1 0,0 1 1,0 0-1,1 0 0,-1 0 0,0 0 0,0 0 0,1 0 0,-1 0 1,0 0-1,0 0 0,0 0 0,1-1 0,-1 1 0,0 0 1,0 0-1,0 0 0,2-1 47,1 0-1,10-4-36,-1 0 2,-9 4 101,-35 24-210,-46 46 63,44-42-4,32-25-22,-5 2 58,5-2 29,8-5-12,3-1-93,0-1 0,0-1 0,0 1 0,0-1 0,10-11 0,-17 16 59,0 0 42,1 0 0,0 0 0,-1-1 0,1 1 0,-1-1 0,0 1 0,1-1 0,-1 0 0,0 0 0,3-3 0,18-17-112,-21 20 77,1 0 4,8-5 8,-1-1 148,-7 7 182,-9 13-114,-4 7-281,9-18 88,0-1 0,0 1-1,0 0 1,0-1 0,0 1 0,0-1-1,0 0 1,0 1 0,-1-1 0,1 0-1,0 0 1,0 0 0,0 0 0,0 0 0,-1 0-1,1 0 1,-2 0 0,-34-4-246,13 1 66,13 3 149,0 1 1,-1 0-1,1 0 1,0 1-1,0 0 1,0 1-1,0 0 1,1 1-1,-1 0 1,1 1-1,0 0 1,0 0-1,1 1 1,-1 0-1,1 1 1,1 0-1,-1 1 1,1 0-1,0 0 1,1 0-1,0 1 1,-10 17 0,16-24 8,-1 0 1,0 0-1,1 0 1,-1 0 0,1 0-1,0 1 1,0-1 0,0 1-1,0-1 1,0 1-1,1-1 1,-1 1 0,1-1-1,-1 1 1,1 0 0,0-1-1,0 5 1,3-7 9,-1 0-1,0 0 1,0 0 0,1-1-1,-1 1 1,0-1 0,1 1-1,-1-1 1,0 0 0,0 0-1,0 0 1,3-2 0,16-7-3,1-1 1,-1-2-1,-1 0 1,-1-1-1,0-1 1,20-19 0,-38 32 11,-27 18 6,1 2 0,1 0 0,0 2 1,1 1-1,1 0 0,-20 27 1,-15 11 219,5-6-220,-96 94 24,92-99-27,-76 58 15,226-191-103,-68 63-49,-1-1 0,33-39 0,-43 45 123,4-3 15,0-1-1,-1-1 1,-2 0 0,15-27 0,-30 47 17,0 0 4,-1 1-45,0 1 1,1 0-1,-1 0 0,0 0 0,0-1 0,0 1 0,0 0 1,0-1-1,1 1 0,-1 0 0,0 0 0,0-1 0,0 1 1,0 0-1,0-1 0,0 1 0,0 0 0,0 0 1,0-1-1,0 1 0,0 0 0,-1-1 0,1 1 0,0 0 1,0 0-1,0-1 0,0 1 0,0 0 0,0 0 0,-1-1 1,1 1-1,0 0 0,0 0 0,0-1 0,-1 1 1,1 0-1,0 0 0,0 0 0,-1 0 0,1-1 0,0 1 1,0 0-1,-1 0 0,1 0 0,0 0 0,0 0 0,-1 0 1,1 0-1,0 0 0,-1 0 0,1 0 0,0 0 1,0 0-1,-1 0 0,1 0 0,0 0 0,-1 0 0,1 0 1,-1 0-1,-18 7-8,2 1 8,-15 12-5,-38 39 0,15-6 6,6-9 0,36-33 4,-12 15 35,26-28-40,0 1-1,1-1 0,-1 1 1,1 0-1,-1-1 1,1 1-1,-1 0 1,1 0-1,0 0 1,0 0-1,2 0 0,26-17-5,97-122-43,-75 80 33,-43 50 24,-2 0 34,22-31-5,-8 7-35,-20 31 23,-16 20 38,-35 38 31,20-17-86,-6 1-8,-4 1 2,9-12 51,-1-1 1,-1-1-1,-1-2 1,-1-2-1,-1 0 1,-49 19-1,69-34-193,16-8 142,0 1-1,0 0 0,0 0 1,0 0-1,0 0 1,0 0-1,0 0 0,0 0 1,0 0-1,0 0 1,0 0-1,0 0 0,1 0 1,-1 0-1,0 0 0,0 0 1,0 0-1,0 0 1,0 0-1,0 0 0,0 0 1,0-1-1,0 1 1,0 0-1,0 0 0,0 0 1,0 0-1,0 0 1,0 0-1,0 0 0,0 0 1,0 0-1,0 0 1,0 0-1,0 0 0,0 0 1,0 0-1,0-1 0,0 1 1,0 0-1,-1 0 1,1 0-1,0 0 0,0 0 1,0 0-1,0 0 1,0 0-1,0 0 0,0 0 1,0 0-1,0 0 1,0 0-1,0 0 0,26-20 322,-7 6-383,-3 1 106,17-13-46,-1-1 0,-2-1-1,30-37 1,-42 48-191,-16 16 111,-5 4 10,-21 20 0,-87 70 290,103-87-191,1 0-1,-1-1 0,0 0 0,-10 4 0,-29 17-46,45-25 11,9-2-1,0-1-1,1 0 1,-1 0-1,0-1 0,0 0 1,0 0-1,-1 0 0,8-5 1,1-1-41,1 0 61,1-1-1,-1-1 1,0 0 0,25-25 0,48-61 249,-88 96-256,72-85-69,-71 84 57,1-3 4,0 1-1,-1 0 1,2 0-1,-1 1 0,0-1 1,1 1-1,-1 0 0,1-1 1,0 2-1,6-5 0,59-26 83,-47 24-86,39-23-1,-26 12 0,102-40-96,-113 49 92,-13 5 3,1 1 0,23-7-1,-32 11 106,38-17 308,-37 15-470,3-1 64,1-1 0,-1 0 1,0 0-1,0 0 0,0-1 1,7-9-1,33-30-69,-45 43-14,-4 4-203,-123 100 167,58-45 183,48-41-37,5-5 3,11-8-19,5-4-6,23-17-3,-21 16-5,7-5-85,1 1 0,0 1-1,16-6 1,-26 10 98,-5 4 4,-75 68 72,-86 83 76,9-12-22,104-96-110,-72 68 107,121-112-142,21-21-265,34-40 234,-23 21 36,42-48-133,16-24-11,-86 108 463,-21 15-238,7-5-78,-1 1 0,1 0 0,-15 17 0,-1 0 50,-5 6-6,-9 10-34,3-3-6,1-5-2,13-12-2,-76 61-108,91-76 89,29-19-43,34-30-1,-1 1-51,-35 31 100,-6 2 10,0 0 1,0 0-1,0-1 1,12-15-1,19-14-85,-44 42 80,1-2 12,0 1-1,1-1 0,-1 0 1,0 0-1,0 0 0,0 0 1,0 0-1,-1 0 0,-2 3 1,-1 2 16,-16 19 62,-1 0 1,-1-2 0,-45 37-1,-102 59 116,92-69-250,23-13 16,-87 58-40,66-41 38,74-54 18,-10 8-94,50-37 12,20-21 102,-22 18 0,4-3 0,-6 7-4,41-25 0,-39 31-13,33-21-34,-60 34 51,-29 9 40,1 4-32,0 0 0,0 1 0,0 0 0,1 2-1,0 0 1,-28 19 0,1 3 40,-52 45 0,50-34-59,-96 75-75,141-115 12,0 1 1,-5 2 58,15-13 15,114-99 47,-109 95-84,6-10 306,-53 40-108,26-12-161,-13 9 0,-8 7 0,-24 17-12,0-1-30,-68 61-1,59-47-460,81-71 502,123-136-5,-133 142 32,-17 16-18,-26 23-1,30-22-2,-1 1 6,2-2 6,0 1 1,0-1 0,0 0 0,0 0-1,-1 0 1,1 0 0,-1 0-1,0-1 1,1 0 0,-8 2-1,2-4-5,-3-7-12,10 1-30,0 0 0,0 0 0,1 0 0,-1 0 0,1 0 0,1 0 0,0 0 0,0 0 0,1-12 0,1 11 52,7-17-38,-9 23 14,1 5-56,0 8 64,1-1 0,0 1-1,1-1 1,0 0 0,1 0 0,7 15 0,-1-1 25,-9-22-3,-1-2-17,1 1-1,0-1 1,-1 0 0,1 1-1,0-1 1,-1 0 0,1 0 0,0 0-1,-1 0 1,1 1 0,0-1 0,-1 0-1,1 0 1,0 0 0,-1 0 0,1-1-1,0 1 1,-1 0 0,2-1-1,0 0 54,2-2 4,-1 1 0,1-2 0,0 1-1,-1 0 1,0-1 0,4-5 0,-2 0-110,0 0-1,-1-1 1,0 0 0,3-15-1,16-49-220,-23 110 263,0-31-1,-1 8-20,1 0-1,1 0 1,0 1-1,1-1 0,4 16 1,-5-27 47,1 2 7,-2-4-32,0 1 1,0-1 0,1 0-1,-1 1 1,0-1 0,0 0-1,0 1 1,0-1-1,0 0 1,1 1 0,-1-1-1,0 0 1,0 1 0,1-1-1,-1 0 1,0 1-1,0-1 1,1 0 0,-1 0-1,0 1 1,1-1 0,-1 0-1,0 0 1,1 0-1,-1 0 1,1 1 0,-1-1-1,0 0 1,1 0 0,0 0-1,4-2 1,-2 0-4,1 0 0,-1 0 0,0 0 0,0 0 0,0-1 0,0 0 0,-1 1 0,1-1 0,4-6-1,25-22 16,-19 18 4,-1 1 0,0-1 0,12-17-1,-23 28 64,1-1 0,6-8-60,-6 8 0,-6 3 0,-1 0-19,1 1-1,-1-1 1,1 0-1,0 1 0,-1 0 1,1 0-1,0 1 1,-1-1-1,-3 3 0,-8 4-6,-225 102 30,216-99-13,13-4-28,0-1-1,-1 0 1,0-1-1,0-1 0,0 0 1,-1 0-1,-17 1 0,15-8 10,14 2 12,1-1-1,0 1 0,-1 0 0,1 0 0,0-1 0,0 1 0,-1 0 0,1-1 0,0 1 0,1-1 0,-1 0 0,0 1 0,0-1 0,1 0 0,-1 1 1,1-1-1,-1 0 0,1 0 0,0 1 0,-1-1 0,1 0 0,0 0 0,0 0 0,1-3 0,9-47 78,4-13-77,-14 60-22,1 0 0,0-1 0,1 1 0,-1 0 0,1 0 0,0 0-1,0 0 1,4-7 0,-5 11 11,0-1 1,1-7 0,-1 6-14,-34 22 44,29-17-16,0 1 0,0 0 0,1 0 0,-1 1 0,1-1 0,0 1 0,0 0 0,0-1 0,0 1 0,1 1 0,-1-1 0,1 0 0,0 1 0,-2 7 0,4-10-166,-3 3 94,6 19 94,1-15 59,-4-19 104,-9-25 85,8 31-282,-21-29 0,13 23-62,-1 0 0,0 1 0,0 0 0,-1 1-1,0 0 1,-1 0 0,0 1 0,-22-9-1,33 15 9,14 8-54,-2-1 83,0 0 4,1-1 0,-1 0 0,23 5 0,-17-4 64,-7-3 15,0 0 0,0 0 0,1-1 0,-1-1 0,0 0-1,1 0 1,20-2 0,3-4 811,-36 3-1038,0 0 171,0 0 0,0 0-1,0 0 1,-1 0 0,1 0 0,-1 1-1,0-1 1,1 1 0,-1-1 0,0 1-1,0 0 1,0 0 0,0 0 0,0 1-1,0-1 1,0 1 0,0 0 0,0-1 0,0 1-1,0 1 1,-3-1 0,3 1-14,0 0-1,0-1 1,0 1 0,1 0 0,-1 1 0,0-1 0,1 0 0,-1 1-1,1-1 1,-1 1 0,1 0 0,0 0 0,0 0 0,0 0 0,0 0-1,0 1 1,0-1 0,0 0 0,1 1 0,0-1 0,-1 1-1,1 0 1,0-1 0,0 1 0,0 0 0,0 0 0,1 0 0,-1 0-1,1 0 1,0 0 0,0 0 0,0-1 0,0 1 0,1 4-1,-1-4 19,1 0-1,-1 0 0,1-1 0,0 1 0,0 0 0,0-1 0,0 1 0,0-1 0,1 1 0,-1-1 0,1 0 0,-1 0 0,1 1 0,0-1 0,0 0 0,0-1 0,0 1 0,0 0 0,3 1 0,-3-2 1,-1 0-1,1-1 1,-1 1-1,1-1 1,-1 1-1,1-1 1,-1 0-1,1 1 1,-1-1-1,1 0 1,0 0-1,-1 0 0,1 0 1,-1 0-1,1-1 1,0 1-1,1-1 1,0 0-1,0 0 0,0-1 0,-1 0 0,1 1 0,-1-1 0,1 0 0,-1 0 0,1 0 0,-1 0 0,0-1 0,0 1-1,2-5 1,-1 5-1,-2 1 0,0 0 0,0 0 0,0 0 0,-1 0 0,1 0 0,0 0 0,-1 0 0,1-1 0,-1 1 0,1 0 0,-1 0 0,0 0 0,1-1 0,-1 1 0,0 0 0,0-1 0,0 1 0,0-2 0,0-1 11,1 1-1,-1-1 0,0 0 1,0 1-1,-1-1 0,1 1 1,-1-1-1,0 1 0,1-1 1,-2 1-1,1-1 0,0 1 0,-1 0 1,1 0-1,-1 0 0,0 0 1,0 0-1,0 0 0,-1 0 1,1 0-1,-1 1 0,-3-3 0,-1-2 23,-2 1 0,1 0 0,-1 1 0,0 0 0,0 0 0,-15-5 0,0 1-37,20 8 4,-20-1 0,-11 6-390,44-1 394,1-1-1,0-1 1,0 0 0,-1 0-1,1 0 1,0-1 0,0-1 0,0 0-1,14-3 1,-68-5 5,33 10 63,-11 0 267,22-2-333,-1 1-1,1-1 1,-1 1 0,1-1-1,-1 1 1,1-1 0,-1 1-1,1-1 1,0 1 0,-1-1-1,1 1 1,0-1 0,0 0-1,-1 1 1,1-1 0,0 0-1,0 1 1,0-1 0,0 0-1,0 1 1,0-1 0,0 0-1,0 1 1,0-1 0,0 0-1,0 1 1,0-1 0,0 0-1,1 1 1,-1-1 0,0 1-1,0-1 1,1 0 0,-1 1-1,1-1 1,-1-1-53,-14 2-429,13 0 469,-1-1-1,1 1 0,0 0 0,0 0 1,-1 0-1,1 0 0,0 0 0,0 0 1,0 1-1,-1-1 0,1 0 0,0 0 1,0 1-1,0-1 0,0 1 1,0-1-1,0 1 0,0 0 0,0-1 1,0 1-1,0 0 0,0 0 0,0 0 1,0-1-1,0 1 0,1 0 0,-1 0 1,0 0-1,1 0 0,-1 0 0,0 1 1,1-1-1,0 0 0,-1 0 0,1 0 1,0 0-1,-1 1 0,1-1 0,0 0 1,0 0-1,0 0 0,0 1 0,0-1 1,0 0-1,1 0 0,-1 0 0,0 1 1,0-1-1,1 0 0,-1 0 0,1 0 1,0 2-1,0-1 16,12 6 153,-12-6-128,1-1 1,-1 0-1,1 0 0,0 0 0,-1 0 1,1 0-1,0 0 0,0-1 0,-1 1 1,1-1-1,0 1 0,0-1 0,0 0 1,0 1-1,0-1 0,0 0 0,2-1 1,1 1 24,-2 0-76,1-1-158,-1 1 7,-9-3 198,5 2-121,-2 0 101,1 1 0,0-1 1,0 1-1,0-1 0,0 0 1,0 0-1,0 0 0,0 0 1,-2-3-1,15-15-106,3-11 586,-13 29-736,-16 8-146,14-5 342,-1-1 43,0 0-1,0 0 1,1 0-1,-1 1 0,0-1 1,1 0-1,0 1 1,-1 0-1,1-1 1,0 1-1,0 0 0,0-1 1,0 1-1,0 0 1,0 0-1,0 0 0,1 0 1,-1 0-1,1 0 1,-1 0-1,1 0 0,0 0 1,0 0-1,0 1 1,0-1-1,0 0 0,0 0 1,0 0-1,1 0 1,-1 0-1,1 0 0,0 0 1,0 0-1,-1 0 1,1 0-1,0-1 0,2 4 1,2 3 44,-5-6-36,0-1 0,0 1 0,1-1 0,-1 1 1,1-1-1,0 0 0,-1 1 0,1-1 0,0 1 0,0-1 1,0 0-1,0 0 0,0 0 0,0 1 0,0-1 1,2 2-1,1-1 6,-2 0 49,1-1 3,23 9-15,-24-9 166,-15-15-39,7 8-198,1 0-60,-1 1 0,1 1 1,-2-1-1,1 1 0,-12-7 0,17 11 66,-2-1 48,1-1 0,0 1 0,0 0-1,0-1 1,0 0 0,0 1 0,0-1 0,0 0 0,0 0-1,0 0 1,-1-3 0,2 3-33,1-3-68,1-8 419,20 22-5762,2 5-2328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7:51:01.433"/>
    </inkml:context>
    <inkml:brush xml:id="br0">
      <inkml:brushProperty name="width" value="0.05" units="cm"/>
      <inkml:brushProperty name="height" value="0.05" units="cm"/>
      <inkml:brushProperty name="color" value="#E71224"/>
    </inkml:brush>
  </inkml:definitions>
  <inkml:trace contextRef="#ctx0" brushRef="#br0">0 57 5112,'53'9'2461,"-53"-59"1927,1 51-4324,1 0 0,-1 0 0,0 0 0,0 0 0,0 0 0,0 1 0,1-1 0,-2 0 1,1 1-1,0-1 0,0 0 0,1 3 0,-2-3-50,1 1 1,0-1-1,0 1 1,0-1-1,0 1 1,0-1-1,0 1 1,1-1-1,-1 0 1,0 0-1,2 1 1,28 21-17,-13-13 149,-16-10 164,-2 0-253,0-1-50,0 1 0,0 0 0,0-1 0,0 1-1,0 0 1,0-1 0,0 1 0,0-1 0,0 1-1,0 0 1,0-1 0,-1 1 0,1 0 0,0-1-1,0 1 1,0 0 0,-1-1 0,1 1 0,0 0-1,0-1 1,-1 1 0,1 0 0,0 0 0,0-1-1,-1 1 1,1 0 0,0 0 0,-1 0 0,1-1-1,0 1 1,-1 0 0,1 0 0,0 0 0,-1 0 0,1 0-1,-1 0 1,1 0 0,0 0 0,-1 0 0,1 0-1,0 0 1,-1 0 0,1 0 0,-1 0 0,1 0-1,0 0 1,-1 0 0,-4 1-3,0 0 51,0 1 1,1-1-1,-1 1 0,0 0 0,0 0 1,1 1-1,-7 3 0,2 1 105,7-7-153,-5 4 12,6-3-16,0 0 1,1-1-1,-1 1 0,0 0 1,0 0-1,0-1 0,0 1 1,0-1-1,0 1 0,-1-1 1,1 1-1,0-1 0,0 1 1,0-1-1,0 0 0,0 0 1,-1 0-1,1 0 1,0 0-1,0 0 0,0 0 1,-2 0-1,1-1 3,1-1-1,-8-19-10,9 19-22,-4-17 8,4 15 16,0 0 1,0 1-1,0-1 0,0 1 0,1-1 0,0 1 0,-1-1 0,1 1 0,0-1 1,1 1-1,-1 0 0,1-1 0,-1 1 0,1 0 0,0 0 0,3-4 1,-2 3 4,-1 2-28,10 16-5964,-2-1 769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pPr>
              <a:defRPr/>
            </a:pPr>
            <a:endParaRPr lang="cs-CZ"/>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pPr>
              <a:defRPr/>
            </a:pPr>
            <a:endParaRPr lang="cs-CZ"/>
          </a:p>
        </p:txBody>
      </p:sp>
      <p:sp>
        <p:nvSpPr>
          <p:cNvPr id="870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defRPr>
            </a:lvl1pPr>
          </a:lstStyle>
          <a:p>
            <a:pPr>
              <a:defRPr/>
            </a:pPr>
            <a:endParaRPr lang="cs-CZ"/>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itchFamily="18" charset="0"/>
              </a:defRPr>
            </a:lvl1pPr>
          </a:lstStyle>
          <a:p>
            <a:pPr>
              <a:defRPr/>
            </a:pPr>
            <a:fld id="{7A8B8A4D-21B2-4A98-8760-8F2AEDB3F590}" type="slidenum">
              <a:rPr lang="cs-CZ"/>
              <a:pPr>
                <a:defRPr/>
              </a:pPr>
              <a:t>‹#›</a:t>
            </a:fld>
            <a:endParaRPr lang="cs-CZ"/>
          </a:p>
        </p:txBody>
      </p:sp>
    </p:spTree>
    <p:extLst>
      <p:ext uri="{BB962C8B-B14F-4D97-AF65-F5344CB8AC3E}">
        <p14:creationId xmlns:p14="http://schemas.microsoft.com/office/powerpoint/2010/main" val="39678096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18BFBDD7-6702-402C-A8C8-8DCFCC7CF076}" type="slidenum">
              <a:rPr lang="cs-CZ" smtClean="0"/>
              <a:pPr/>
              <a:t>41</a:t>
            </a:fld>
            <a:endParaRPr lang="cs-CZ"/>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r>
              <a:rPr lang="cs-CZ"/>
              <a:t>Protistologie II</a:t>
            </a:r>
          </a:p>
        </p:txBody>
      </p:sp>
      <p:sp>
        <p:nvSpPr>
          <p:cNvPr id="6" name="Rectangle 6"/>
          <p:cNvSpPr>
            <a:spLocks noGrp="1" noChangeArrowheads="1"/>
          </p:cNvSpPr>
          <p:nvPr>
            <p:ph type="sldNum" sz="quarter" idx="12"/>
          </p:nvPr>
        </p:nvSpPr>
        <p:spPr>
          <a:ln/>
        </p:spPr>
        <p:txBody>
          <a:bodyPr/>
          <a:lstStyle>
            <a:lvl1pPr>
              <a:defRPr/>
            </a:lvl1pPr>
          </a:lstStyle>
          <a:p>
            <a:pPr>
              <a:defRPr/>
            </a:pPr>
            <a:fld id="{7377F58A-BB63-47DE-9857-402B673B7A71}"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r>
              <a:rPr lang="cs-CZ"/>
              <a:t>Protistologie II</a:t>
            </a:r>
          </a:p>
        </p:txBody>
      </p:sp>
      <p:sp>
        <p:nvSpPr>
          <p:cNvPr id="6" name="Rectangle 6"/>
          <p:cNvSpPr>
            <a:spLocks noGrp="1" noChangeArrowheads="1"/>
          </p:cNvSpPr>
          <p:nvPr>
            <p:ph type="sldNum" sz="quarter" idx="12"/>
          </p:nvPr>
        </p:nvSpPr>
        <p:spPr>
          <a:ln/>
        </p:spPr>
        <p:txBody>
          <a:bodyPr/>
          <a:lstStyle>
            <a:lvl1pPr>
              <a:defRPr/>
            </a:lvl1pPr>
          </a:lstStyle>
          <a:p>
            <a:pPr>
              <a:defRPr/>
            </a:pPr>
            <a:fld id="{38C2AE70-0192-4639-9835-5C3EC1D8B2D2}"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r>
              <a:rPr lang="cs-CZ"/>
              <a:t>Protistologie II</a:t>
            </a:r>
          </a:p>
        </p:txBody>
      </p:sp>
      <p:sp>
        <p:nvSpPr>
          <p:cNvPr id="6" name="Rectangle 6"/>
          <p:cNvSpPr>
            <a:spLocks noGrp="1" noChangeArrowheads="1"/>
          </p:cNvSpPr>
          <p:nvPr>
            <p:ph type="sldNum" sz="quarter" idx="12"/>
          </p:nvPr>
        </p:nvSpPr>
        <p:spPr>
          <a:ln/>
        </p:spPr>
        <p:txBody>
          <a:bodyPr/>
          <a:lstStyle>
            <a:lvl1pPr>
              <a:defRPr/>
            </a:lvl1pPr>
          </a:lstStyle>
          <a:p>
            <a:pPr>
              <a:defRPr/>
            </a:pPr>
            <a:fld id="{64350BEB-A7B0-4F66-A30B-1DBFE89F5853}"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r>
              <a:rPr lang="cs-CZ"/>
              <a:t>Protistologie II</a:t>
            </a:r>
          </a:p>
        </p:txBody>
      </p:sp>
      <p:sp>
        <p:nvSpPr>
          <p:cNvPr id="6" name="Rectangle 6"/>
          <p:cNvSpPr>
            <a:spLocks noGrp="1" noChangeArrowheads="1"/>
          </p:cNvSpPr>
          <p:nvPr>
            <p:ph type="sldNum" sz="quarter" idx="12"/>
          </p:nvPr>
        </p:nvSpPr>
        <p:spPr>
          <a:ln/>
        </p:spPr>
        <p:txBody>
          <a:bodyPr/>
          <a:lstStyle>
            <a:lvl1pPr>
              <a:defRPr/>
            </a:lvl1pPr>
          </a:lstStyle>
          <a:p>
            <a:pPr>
              <a:defRPr/>
            </a:pPr>
            <a:fld id="{DCD30B4C-4888-4138-964C-EB5D6B959C23}"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r>
              <a:rPr lang="cs-CZ"/>
              <a:t>Protistologie II</a:t>
            </a:r>
          </a:p>
        </p:txBody>
      </p:sp>
      <p:sp>
        <p:nvSpPr>
          <p:cNvPr id="6" name="Rectangle 6"/>
          <p:cNvSpPr>
            <a:spLocks noGrp="1" noChangeArrowheads="1"/>
          </p:cNvSpPr>
          <p:nvPr>
            <p:ph type="sldNum" sz="quarter" idx="12"/>
          </p:nvPr>
        </p:nvSpPr>
        <p:spPr>
          <a:ln/>
        </p:spPr>
        <p:txBody>
          <a:bodyPr/>
          <a:lstStyle>
            <a:lvl1pPr>
              <a:defRPr/>
            </a:lvl1pPr>
          </a:lstStyle>
          <a:p>
            <a:pPr>
              <a:defRPr/>
            </a:pPr>
            <a:fld id="{80DEDF3D-5E48-4719-877E-E80D0CE5C6C6}"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r>
              <a:rPr lang="cs-CZ"/>
              <a:t>Protistologie II</a:t>
            </a:r>
          </a:p>
        </p:txBody>
      </p:sp>
      <p:sp>
        <p:nvSpPr>
          <p:cNvPr id="7" name="Rectangle 6"/>
          <p:cNvSpPr>
            <a:spLocks noGrp="1" noChangeArrowheads="1"/>
          </p:cNvSpPr>
          <p:nvPr>
            <p:ph type="sldNum" sz="quarter" idx="12"/>
          </p:nvPr>
        </p:nvSpPr>
        <p:spPr>
          <a:ln/>
        </p:spPr>
        <p:txBody>
          <a:bodyPr/>
          <a:lstStyle>
            <a:lvl1pPr>
              <a:defRPr/>
            </a:lvl1pPr>
          </a:lstStyle>
          <a:p>
            <a:pPr>
              <a:defRPr/>
            </a:pPr>
            <a:fld id="{773D3EA1-4BFB-4A11-B555-5D57AA8D5331}"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r>
              <a:rPr lang="cs-CZ"/>
              <a:t>Protistologie II</a:t>
            </a:r>
          </a:p>
        </p:txBody>
      </p:sp>
      <p:sp>
        <p:nvSpPr>
          <p:cNvPr id="9" name="Rectangle 6"/>
          <p:cNvSpPr>
            <a:spLocks noGrp="1" noChangeArrowheads="1"/>
          </p:cNvSpPr>
          <p:nvPr>
            <p:ph type="sldNum" sz="quarter" idx="12"/>
          </p:nvPr>
        </p:nvSpPr>
        <p:spPr>
          <a:ln/>
        </p:spPr>
        <p:txBody>
          <a:bodyPr/>
          <a:lstStyle>
            <a:lvl1pPr>
              <a:defRPr/>
            </a:lvl1pPr>
          </a:lstStyle>
          <a:p>
            <a:pPr>
              <a:defRPr/>
            </a:pPr>
            <a:fld id="{F790D908-D3AD-4480-A298-D101A3C1BD02}"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r>
              <a:rPr lang="cs-CZ"/>
              <a:t>Protistologie II</a:t>
            </a:r>
          </a:p>
        </p:txBody>
      </p:sp>
      <p:sp>
        <p:nvSpPr>
          <p:cNvPr id="5" name="Rectangle 6"/>
          <p:cNvSpPr>
            <a:spLocks noGrp="1" noChangeArrowheads="1"/>
          </p:cNvSpPr>
          <p:nvPr>
            <p:ph type="sldNum" sz="quarter" idx="12"/>
          </p:nvPr>
        </p:nvSpPr>
        <p:spPr>
          <a:ln/>
        </p:spPr>
        <p:txBody>
          <a:bodyPr/>
          <a:lstStyle>
            <a:lvl1pPr>
              <a:defRPr/>
            </a:lvl1pPr>
          </a:lstStyle>
          <a:p>
            <a:pPr>
              <a:defRPr/>
            </a:pPr>
            <a:fld id="{2DAEA365-B71F-44CD-B95A-145B8839B5FE}"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r>
              <a:rPr lang="cs-CZ"/>
              <a:t>Protistologie II</a:t>
            </a:r>
          </a:p>
        </p:txBody>
      </p:sp>
      <p:sp>
        <p:nvSpPr>
          <p:cNvPr id="4" name="Rectangle 6"/>
          <p:cNvSpPr>
            <a:spLocks noGrp="1" noChangeArrowheads="1"/>
          </p:cNvSpPr>
          <p:nvPr>
            <p:ph type="sldNum" sz="quarter" idx="12"/>
          </p:nvPr>
        </p:nvSpPr>
        <p:spPr>
          <a:ln/>
        </p:spPr>
        <p:txBody>
          <a:bodyPr/>
          <a:lstStyle>
            <a:lvl1pPr>
              <a:defRPr/>
            </a:lvl1pPr>
          </a:lstStyle>
          <a:p>
            <a:pPr>
              <a:defRPr/>
            </a:pPr>
            <a:fld id="{43E95502-8212-48C2-8692-753A5B9D4A54}"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r>
              <a:rPr lang="cs-CZ"/>
              <a:t>Protistologie II</a:t>
            </a:r>
          </a:p>
        </p:txBody>
      </p:sp>
      <p:sp>
        <p:nvSpPr>
          <p:cNvPr id="7" name="Rectangle 6"/>
          <p:cNvSpPr>
            <a:spLocks noGrp="1" noChangeArrowheads="1"/>
          </p:cNvSpPr>
          <p:nvPr>
            <p:ph type="sldNum" sz="quarter" idx="12"/>
          </p:nvPr>
        </p:nvSpPr>
        <p:spPr>
          <a:ln/>
        </p:spPr>
        <p:txBody>
          <a:bodyPr/>
          <a:lstStyle>
            <a:lvl1pPr>
              <a:defRPr/>
            </a:lvl1pPr>
          </a:lstStyle>
          <a:p>
            <a:pPr>
              <a:defRPr/>
            </a:pPr>
            <a:fld id="{B5CD1D3F-2B5D-4B1A-9F30-456003E536AC}"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r>
              <a:rPr lang="cs-CZ"/>
              <a:t>Protistologie II</a:t>
            </a:r>
          </a:p>
        </p:txBody>
      </p:sp>
      <p:sp>
        <p:nvSpPr>
          <p:cNvPr id="7" name="Rectangle 6"/>
          <p:cNvSpPr>
            <a:spLocks noGrp="1" noChangeArrowheads="1"/>
          </p:cNvSpPr>
          <p:nvPr>
            <p:ph type="sldNum" sz="quarter" idx="12"/>
          </p:nvPr>
        </p:nvSpPr>
        <p:spPr>
          <a:ln/>
        </p:spPr>
        <p:txBody>
          <a:bodyPr/>
          <a:lstStyle>
            <a:lvl1pPr>
              <a:defRPr/>
            </a:lvl1pPr>
          </a:lstStyle>
          <a:p>
            <a:pPr>
              <a:defRPr/>
            </a:pPr>
            <a:fld id="{4F46B366-B27B-4D49-9904-6BC7DC0533B9}"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r>
              <a:rPr lang="cs-CZ"/>
              <a:t>Protistologie II</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3BF8ADBC-D583-4A68-BABF-1F08ACA3B9D5}"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image" Target="../media/image25.emf"/></Relationships>
</file>

<file path=ppt/slides/_rels/slide1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8.png"/><Relationship Id="rId18" Type="http://schemas.openxmlformats.org/officeDocument/2006/relationships/customXml" Target="../ink/ink8.xml"/><Relationship Id="rId26" Type="http://schemas.openxmlformats.org/officeDocument/2006/relationships/customXml" Target="../ink/ink12.xml"/><Relationship Id="rId3" Type="http://schemas.openxmlformats.org/officeDocument/2006/relationships/image" Target="../media/image34.emf"/><Relationship Id="rId21" Type="http://schemas.openxmlformats.org/officeDocument/2006/relationships/image" Target="../media/image42.png"/><Relationship Id="rId7" Type="http://schemas.openxmlformats.org/officeDocument/2006/relationships/image" Target="../media/image35.png"/><Relationship Id="rId12" Type="http://schemas.openxmlformats.org/officeDocument/2006/relationships/customXml" Target="../ink/ink5.xml"/><Relationship Id="rId17" Type="http://schemas.openxmlformats.org/officeDocument/2006/relationships/image" Target="../media/image40.png"/><Relationship Id="rId25" Type="http://schemas.openxmlformats.org/officeDocument/2006/relationships/image" Target="../media/image44.png"/><Relationship Id="rId2" Type="http://schemas.openxmlformats.org/officeDocument/2006/relationships/image" Target="../media/image19.png"/><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37.png"/><Relationship Id="rId24" Type="http://schemas.openxmlformats.org/officeDocument/2006/relationships/customXml" Target="../ink/ink11.xml"/><Relationship Id="rId5" Type="http://schemas.openxmlformats.org/officeDocument/2006/relationships/image" Target="../media/image34.png"/><Relationship Id="rId15" Type="http://schemas.openxmlformats.org/officeDocument/2006/relationships/image" Target="../media/image39.png"/><Relationship Id="rId23" Type="http://schemas.openxmlformats.org/officeDocument/2006/relationships/image" Target="../media/image43.png"/><Relationship Id="rId10" Type="http://schemas.openxmlformats.org/officeDocument/2006/relationships/customXml" Target="../ink/ink4.xml"/><Relationship Id="rId19" Type="http://schemas.openxmlformats.org/officeDocument/2006/relationships/image" Target="../media/image41.png"/><Relationship Id="rId4" Type="http://schemas.openxmlformats.org/officeDocument/2006/relationships/customXml" Target="../ink/ink1.xml"/><Relationship Id="rId9" Type="http://schemas.openxmlformats.org/officeDocument/2006/relationships/image" Target="../media/image36.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g"/></Relationships>
</file>

<file path=ppt/slides/_rels/slide4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4.emf"/><Relationship Id="rId5" Type="http://schemas.openxmlformats.org/officeDocument/2006/relationships/image" Target="../media/image83.jpe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6.jpeg"/><Relationship Id="rId7"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4.emf"/><Relationship Id="rId4" Type="http://schemas.openxmlformats.org/officeDocument/2006/relationships/image" Target="../media/image16.jpeg"/></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7.emf"/><Relationship Id="rId7" Type="http://schemas.openxmlformats.org/officeDocument/2006/relationships/customXml" Target="../ink/ink14.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customXml" Target="../ink/ink13.xml"/><Relationship Id="rId10" Type="http://schemas.openxmlformats.org/officeDocument/2006/relationships/image" Target="../media/image94.png"/><Relationship Id="rId4" Type="http://schemas.openxmlformats.org/officeDocument/2006/relationships/image" Target="../media/image34.emf"/><Relationship Id="rId9" Type="http://schemas.openxmlformats.org/officeDocument/2006/relationships/customXml" Target="../ink/ink15.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6.emf"/></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customXml" Target="../ink/ink18.xml"/><Relationship Id="rId3" Type="http://schemas.openxmlformats.org/officeDocument/2006/relationships/image" Target="../media/image102.png"/><Relationship Id="rId7" Type="http://schemas.openxmlformats.org/officeDocument/2006/relationships/image" Target="../media/image108.png"/><Relationship Id="rId2" Type="http://schemas.openxmlformats.org/officeDocument/2006/relationships/image" Target="../media/image101.emf"/><Relationship Id="rId1" Type="http://schemas.openxmlformats.org/officeDocument/2006/relationships/slideLayout" Target="../slideLayouts/slideLayout7.xml"/><Relationship Id="rId6" Type="http://schemas.openxmlformats.org/officeDocument/2006/relationships/customXml" Target="../ink/ink17.xml"/><Relationship Id="rId11" Type="http://schemas.openxmlformats.org/officeDocument/2006/relationships/image" Target="../media/image110.png"/><Relationship Id="rId5" Type="http://schemas.openxmlformats.org/officeDocument/2006/relationships/image" Target="../media/image107.png"/><Relationship Id="rId10" Type="http://schemas.openxmlformats.org/officeDocument/2006/relationships/customXml" Target="../ink/ink19.xml"/><Relationship Id="rId4" Type="http://schemas.openxmlformats.org/officeDocument/2006/relationships/customXml" Target="../ink/ink16.xml"/><Relationship Id="rId9" Type="http://schemas.openxmlformats.org/officeDocument/2006/relationships/image" Target="../media/image109.png"/></Relationships>
</file>

<file path=ppt/slides/_rels/slide64.xml.rels><?xml version="1.0" encoding="UTF-8" standalone="yes"?>
<Relationships xmlns="http://schemas.openxmlformats.org/package/2006/relationships"><Relationship Id="rId8" Type="http://schemas.openxmlformats.org/officeDocument/2006/relationships/customXml" Target="../ink/ink21.xml"/><Relationship Id="rId3" Type="http://schemas.openxmlformats.org/officeDocument/2006/relationships/image" Target="../media/image103.emf"/><Relationship Id="rId7" Type="http://schemas.openxmlformats.org/officeDocument/2006/relationships/image" Target="../media/image9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customXml" Target="../ink/ink20.xml"/><Relationship Id="rId11" Type="http://schemas.openxmlformats.org/officeDocument/2006/relationships/image" Target="../media/image94.png"/><Relationship Id="rId5" Type="http://schemas.openxmlformats.org/officeDocument/2006/relationships/image" Target="../media/image87.emf"/><Relationship Id="rId10" Type="http://schemas.openxmlformats.org/officeDocument/2006/relationships/customXml" Target="../ink/ink22.xml"/><Relationship Id="rId4" Type="http://schemas.openxmlformats.org/officeDocument/2006/relationships/image" Target="../media/image34.emf"/><Relationship Id="rId9" Type="http://schemas.openxmlformats.org/officeDocument/2006/relationships/image" Target="../media/image93.png"/></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ebm"/><Relationship Id="rId1" Type="http://schemas.microsoft.com/office/2007/relationships/media" Target="../media/media1.webm"/><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64638" cy="6858000"/>
          </a:xfrm>
          <a:prstGeom prst="rect">
            <a:avLst/>
          </a:prstGeom>
          <a:noFill/>
          <a:ln w="9525">
            <a:solidFill>
              <a:schemeClr val="tx1"/>
            </a:solidFill>
            <a:miter lim="800000"/>
            <a:headEnd/>
            <a:tailEnd/>
          </a:ln>
        </p:spPr>
      </p:pic>
      <p:sp>
        <p:nvSpPr>
          <p:cNvPr id="2054" name="Rectangle 6"/>
          <p:cNvSpPr>
            <a:spLocks noGrp="1" noChangeArrowheads="1"/>
          </p:cNvSpPr>
          <p:nvPr>
            <p:ph type="ctrTitle"/>
          </p:nvPr>
        </p:nvSpPr>
        <p:spPr/>
        <p:txBody>
          <a:bodyPr/>
          <a:lstStyle/>
          <a:p>
            <a:pPr eaLnBrk="1" hangingPunct="1">
              <a:defRPr/>
            </a:pPr>
            <a:r>
              <a:rPr lang="cs-CZ" sz="5400" b="1" dirty="0">
                <a:solidFill>
                  <a:srgbClr val="FFFFCC"/>
                </a:solidFill>
                <a:effectLst>
                  <a:outerShdw blurRad="38100" dist="38100" dir="2700000" algn="tl">
                    <a:srgbClr val="000000"/>
                  </a:outerShdw>
                </a:effectLst>
                <a:latin typeface="Tw Cen MT Condensed Extra Bold" pitchFamily="34" charset="-18"/>
              </a:rPr>
              <a:t>Vznik eukaryotické buňky</a:t>
            </a:r>
            <a:br>
              <a:rPr lang="cs-CZ" sz="5400" b="1" dirty="0">
                <a:solidFill>
                  <a:srgbClr val="FFFFCC"/>
                </a:solidFill>
                <a:effectLst>
                  <a:outerShdw blurRad="38100" dist="38100" dir="2700000" algn="tl">
                    <a:srgbClr val="000000"/>
                  </a:outerShdw>
                </a:effectLst>
                <a:latin typeface="Tw Cen MT Condensed Extra Bold" pitchFamily="34" charset="-18"/>
              </a:rPr>
            </a:br>
            <a:r>
              <a:rPr lang="cs-CZ" sz="3200" b="1" dirty="0">
                <a:solidFill>
                  <a:srgbClr val="FFFFCC"/>
                </a:solidFill>
                <a:effectLst>
                  <a:outerShdw blurRad="38100" dist="38100" dir="2700000" algn="tl">
                    <a:srgbClr val="000000"/>
                  </a:outerShdw>
                </a:effectLst>
                <a:latin typeface="Tw Cen MT Condensed Extra Bold" pitchFamily="34" charset="-18"/>
              </a:rPr>
              <a:t>(</a:t>
            </a:r>
            <a:r>
              <a:rPr lang="cs-CZ" sz="3200" b="1" dirty="0" err="1">
                <a:solidFill>
                  <a:srgbClr val="FFFFCC"/>
                </a:solidFill>
                <a:effectLst>
                  <a:outerShdw blurRad="38100" dist="38100" dir="2700000" algn="tl">
                    <a:srgbClr val="000000"/>
                  </a:outerShdw>
                </a:effectLst>
                <a:latin typeface="Tw Cen MT Condensed Extra Bold" pitchFamily="34" charset="-18"/>
              </a:rPr>
              <a:t>eukaryogeneze</a:t>
            </a:r>
            <a:r>
              <a:rPr lang="cs-CZ" sz="3200" b="1" dirty="0">
                <a:solidFill>
                  <a:srgbClr val="FFFFCC"/>
                </a:solidFill>
                <a:effectLst>
                  <a:outerShdw blurRad="38100" dist="38100" dir="2700000" algn="tl">
                    <a:srgbClr val="000000"/>
                  </a:outerShdw>
                </a:effectLst>
                <a:latin typeface="Tw Cen MT Condensed Extra Bold" pitchFamily="34" charset="-18"/>
              </a:rPr>
              <a:t>)</a:t>
            </a:r>
            <a:br>
              <a:rPr lang="cs-CZ" sz="3200" b="1" dirty="0">
                <a:solidFill>
                  <a:srgbClr val="FFFFCC"/>
                </a:solidFill>
                <a:effectLst>
                  <a:outerShdw blurRad="38100" dist="38100" dir="2700000" algn="tl">
                    <a:srgbClr val="000000"/>
                  </a:outerShdw>
                </a:effectLst>
                <a:latin typeface="Tw Cen MT Condensed Extra Bold" pitchFamily="34" charset="-18"/>
              </a:rPr>
            </a:br>
            <a:br>
              <a:rPr lang="cs-CZ" sz="3200" b="1" dirty="0">
                <a:solidFill>
                  <a:srgbClr val="FFFFCC"/>
                </a:solidFill>
                <a:effectLst>
                  <a:outerShdw blurRad="38100" dist="38100" dir="2700000" algn="tl">
                    <a:srgbClr val="000000"/>
                  </a:outerShdw>
                </a:effectLst>
                <a:latin typeface="Tw Cen MT Condensed Extra Bold" pitchFamily="34" charset="-18"/>
              </a:rPr>
            </a:br>
            <a:r>
              <a:rPr lang="cs-CZ" sz="3200" i="1" dirty="0">
                <a:solidFill>
                  <a:schemeClr val="bg1"/>
                </a:solidFill>
                <a:effectLst>
                  <a:outerShdw blurRad="38100" dist="38100" dir="2700000" algn="tl">
                    <a:srgbClr val="000000">
                      <a:alpha val="43137"/>
                    </a:srgbClr>
                  </a:outerShdw>
                </a:effectLst>
                <a:latin typeface="Tw Cen MT Condensed Extra Bold" pitchFamily="34" charset="-18"/>
              </a:rPr>
              <a:t>Vladimír Hampl</a:t>
            </a:r>
          </a:p>
        </p:txBody>
      </p:sp>
      <p:pic>
        <p:nvPicPr>
          <p:cNvPr id="3076" name="Picture 1"/>
          <p:cNvPicPr>
            <a:picLocks noChangeAspect="1" noChangeArrowheads="1"/>
          </p:cNvPicPr>
          <p:nvPr/>
        </p:nvPicPr>
        <p:blipFill>
          <a:blip r:embed="rId3" cstate="print"/>
          <a:srcRect t="2000"/>
          <a:stretch>
            <a:fillRect/>
          </a:stretch>
        </p:blipFill>
        <p:spPr bwMode="auto">
          <a:xfrm>
            <a:off x="6143625" y="4414838"/>
            <a:ext cx="3071813" cy="2443162"/>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776"/>
          <p:cNvSpPr txBox="1">
            <a:spLocks noChangeArrowheads="1"/>
          </p:cNvSpPr>
          <p:nvPr/>
        </p:nvSpPr>
        <p:spPr bwMode="auto">
          <a:xfrm>
            <a:off x="7677150" y="2286000"/>
            <a:ext cx="1466850" cy="641350"/>
          </a:xfrm>
          <a:prstGeom prst="rect">
            <a:avLst/>
          </a:prstGeom>
          <a:solidFill>
            <a:schemeClr val="hlink"/>
          </a:solidFill>
          <a:ln w="12700">
            <a:noFill/>
            <a:miter lim="800000"/>
            <a:headEnd/>
            <a:tailEnd/>
          </a:ln>
        </p:spPr>
        <p:txBody>
          <a:bodyPr wrap="none">
            <a:spAutoFit/>
          </a:bodyPr>
          <a:lstStyle/>
          <a:p>
            <a:pPr algn="ctr"/>
            <a:r>
              <a:rPr lang="cs-CZ" b="0">
                <a:latin typeface="Arial" pitchFamily="34" charset="0"/>
              </a:rPr>
              <a:t>Nárůst O2 v </a:t>
            </a:r>
          </a:p>
          <a:p>
            <a:pPr algn="ctr"/>
            <a:r>
              <a:rPr lang="en-US" b="0">
                <a:latin typeface="Arial" pitchFamily="34" charset="0"/>
              </a:rPr>
              <a:t>oce</a:t>
            </a:r>
            <a:r>
              <a:rPr lang="cs-CZ" b="0">
                <a:latin typeface="Arial" pitchFamily="34" charset="0"/>
              </a:rPr>
              <a:t>ánech</a:t>
            </a:r>
          </a:p>
        </p:txBody>
      </p:sp>
      <p:pic>
        <p:nvPicPr>
          <p:cNvPr id="4099" name="Picture 773" descr="a1b8b9613fe21dd2a152576b866a72bd"/>
          <p:cNvPicPr>
            <a:picLocks noChangeAspect="1" noChangeArrowheads="1"/>
          </p:cNvPicPr>
          <p:nvPr/>
        </p:nvPicPr>
        <p:blipFill>
          <a:blip r:embed="rId2" cstate="print"/>
          <a:srcRect l="7874" r="1575"/>
          <a:stretch>
            <a:fillRect/>
          </a:stretch>
        </p:blipFill>
        <p:spPr bwMode="auto">
          <a:xfrm>
            <a:off x="-15875" y="673100"/>
            <a:ext cx="9136063" cy="1285875"/>
          </a:xfrm>
          <a:prstGeom prst="rect">
            <a:avLst/>
          </a:prstGeom>
          <a:noFill/>
          <a:ln w="9525">
            <a:noFill/>
            <a:miter lim="800000"/>
            <a:headEnd/>
            <a:tailEnd/>
          </a:ln>
        </p:spPr>
      </p:pic>
      <p:sp>
        <p:nvSpPr>
          <p:cNvPr id="4100" name="Rectangle 774"/>
          <p:cNvSpPr>
            <a:spLocks noChangeArrowheads="1"/>
          </p:cNvSpPr>
          <p:nvPr/>
        </p:nvSpPr>
        <p:spPr bwMode="auto">
          <a:xfrm>
            <a:off x="0" y="0"/>
            <a:ext cx="9144000" cy="685800"/>
          </a:xfrm>
          <a:prstGeom prst="rect">
            <a:avLst/>
          </a:prstGeom>
          <a:solidFill>
            <a:srgbClr val="99CCFF"/>
          </a:solidFill>
          <a:ln w="9525">
            <a:noFill/>
            <a:miter lim="800000"/>
            <a:headEnd/>
            <a:tailEnd/>
          </a:ln>
        </p:spPr>
        <p:txBody>
          <a:bodyPr anchor="ctr"/>
          <a:lstStyle/>
          <a:p>
            <a:pPr algn="ctr"/>
            <a:r>
              <a:rPr lang="cs-CZ" sz="4400" dirty="0">
                <a:solidFill>
                  <a:schemeClr val="tx2"/>
                </a:solidFill>
                <a:latin typeface="Calibri" pitchFamily="34" charset="0"/>
              </a:rPr>
              <a:t>Kdy vznikla </a:t>
            </a:r>
            <a:r>
              <a:rPr lang="cs-CZ" sz="4400" dirty="0" err="1">
                <a:solidFill>
                  <a:schemeClr val="tx2"/>
                </a:solidFill>
                <a:latin typeface="Calibri" pitchFamily="34" charset="0"/>
              </a:rPr>
              <a:t>eukaryota</a:t>
            </a:r>
            <a:endParaRPr lang="cs-CZ" sz="4400" dirty="0">
              <a:solidFill>
                <a:schemeClr val="tx2"/>
              </a:solidFill>
              <a:latin typeface="Calibri" pitchFamily="34" charset="0"/>
            </a:endParaRPr>
          </a:p>
        </p:txBody>
      </p:sp>
      <p:sp>
        <p:nvSpPr>
          <p:cNvPr id="4101" name="Text Box 776"/>
          <p:cNvSpPr txBox="1">
            <a:spLocks noChangeArrowheads="1"/>
          </p:cNvSpPr>
          <p:nvPr/>
        </p:nvSpPr>
        <p:spPr bwMode="auto">
          <a:xfrm>
            <a:off x="3962400" y="2214563"/>
            <a:ext cx="1466850" cy="641350"/>
          </a:xfrm>
          <a:prstGeom prst="rect">
            <a:avLst/>
          </a:prstGeom>
          <a:solidFill>
            <a:schemeClr val="hlink"/>
          </a:solidFill>
          <a:ln w="12700">
            <a:noFill/>
            <a:miter lim="800000"/>
            <a:headEnd/>
            <a:tailEnd/>
          </a:ln>
        </p:spPr>
        <p:txBody>
          <a:bodyPr wrap="none">
            <a:spAutoFit/>
          </a:bodyPr>
          <a:lstStyle/>
          <a:p>
            <a:pPr algn="ctr"/>
            <a:r>
              <a:rPr lang="cs-CZ" b="0">
                <a:latin typeface="Arial" pitchFamily="34" charset="0"/>
              </a:rPr>
              <a:t>Nárůst O2 v </a:t>
            </a:r>
          </a:p>
          <a:p>
            <a:pPr algn="ctr"/>
            <a:r>
              <a:rPr lang="cs-CZ" b="0">
                <a:latin typeface="Arial" pitchFamily="34" charset="0"/>
              </a:rPr>
              <a:t>atmosféře</a:t>
            </a:r>
          </a:p>
        </p:txBody>
      </p:sp>
      <p:sp>
        <p:nvSpPr>
          <p:cNvPr id="4102" name="Line 779"/>
          <p:cNvSpPr>
            <a:spLocks noChangeShapeType="1"/>
          </p:cNvSpPr>
          <p:nvPr/>
        </p:nvSpPr>
        <p:spPr bwMode="auto">
          <a:xfrm>
            <a:off x="7308304" y="1843088"/>
            <a:ext cx="0" cy="457200"/>
          </a:xfrm>
          <a:prstGeom prst="line">
            <a:avLst/>
          </a:prstGeom>
          <a:noFill/>
          <a:ln w="25400" cap="rnd">
            <a:solidFill>
              <a:schemeClr val="tx1"/>
            </a:solidFill>
            <a:prstDash val="sysDot"/>
            <a:round/>
            <a:headEnd/>
            <a:tailEnd type="triangle" w="med" len="med"/>
          </a:ln>
        </p:spPr>
        <p:txBody>
          <a:bodyPr/>
          <a:lstStyle/>
          <a:p>
            <a:endParaRPr lang="cs-CZ"/>
          </a:p>
        </p:txBody>
      </p:sp>
      <p:sp>
        <p:nvSpPr>
          <p:cNvPr id="4104" name="Line 790"/>
          <p:cNvSpPr>
            <a:spLocks noChangeShapeType="1"/>
          </p:cNvSpPr>
          <p:nvPr/>
        </p:nvSpPr>
        <p:spPr bwMode="auto">
          <a:xfrm>
            <a:off x="1524000" y="1828800"/>
            <a:ext cx="0" cy="381000"/>
          </a:xfrm>
          <a:prstGeom prst="line">
            <a:avLst/>
          </a:prstGeom>
          <a:noFill/>
          <a:ln w="25400" cap="rnd">
            <a:solidFill>
              <a:schemeClr val="tx1"/>
            </a:solidFill>
            <a:prstDash val="sysDot"/>
            <a:round/>
            <a:headEnd/>
            <a:tailEnd type="triangle" w="med" len="med"/>
          </a:ln>
        </p:spPr>
        <p:txBody>
          <a:bodyPr/>
          <a:lstStyle/>
          <a:p>
            <a:endParaRPr lang="cs-CZ"/>
          </a:p>
        </p:txBody>
      </p:sp>
      <p:sp>
        <p:nvSpPr>
          <p:cNvPr id="4105" name="Text Box 791"/>
          <p:cNvSpPr txBox="1">
            <a:spLocks noChangeArrowheads="1"/>
          </p:cNvSpPr>
          <p:nvPr/>
        </p:nvSpPr>
        <p:spPr bwMode="auto">
          <a:xfrm>
            <a:off x="323528" y="2204864"/>
            <a:ext cx="1403350" cy="366713"/>
          </a:xfrm>
          <a:prstGeom prst="rect">
            <a:avLst/>
          </a:prstGeom>
          <a:solidFill>
            <a:srgbClr val="FFFF66"/>
          </a:solidFill>
          <a:ln w="12700">
            <a:noFill/>
            <a:miter lim="800000"/>
            <a:headEnd/>
            <a:tailEnd/>
          </a:ln>
        </p:spPr>
        <p:txBody>
          <a:bodyPr wrap="none">
            <a:spAutoFit/>
          </a:bodyPr>
          <a:lstStyle/>
          <a:p>
            <a:r>
              <a:rPr lang="cs-CZ" b="0">
                <a:latin typeface="Arial" pitchFamily="34" charset="0"/>
              </a:rPr>
              <a:t>Vznik života</a:t>
            </a:r>
          </a:p>
        </p:txBody>
      </p:sp>
      <p:sp>
        <p:nvSpPr>
          <p:cNvPr id="4106" name="Text Box 803"/>
          <p:cNvSpPr txBox="1">
            <a:spLocks noChangeArrowheads="1"/>
          </p:cNvSpPr>
          <p:nvPr/>
        </p:nvSpPr>
        <p:spPr bwMode="auto">
          <a:xfrm>
            <a:off x="7696200" y="3000375"/>
            <a:ext cx="1371600" cy="379413"/>
          </a:xfrm>
          <a:prstGeom prst="rect">
            <a:avLst/>
          </a:prstGeom>
          <a:solidFill>
            <a:schemeClr val="bg1"/>
          </a:solidFill>
          <a:ln w="12700">
            <a:solidFill>
              <a:schemeClr val="tx1"/>
            </a:solidFill>
            <a:miter lim="800000"/>
            <a:headEnd/>
            <a:tailEnd/>
          </a:ln>
        </p:spPr>
        <p:txBody>
          <a:bodyPr>
            <a:spAutoFit/>
          </a:bodyPr>
          <a:lstStyle/>
          <a:p>
            <a:pPr algn="ctr"/>
            <a:r>
              <a:rPr lang="cs-CZ" b="0">
                <a:latin typeface="Arial" pitchFamily="34" charset="0"/>
              </a:rPr>
              <a:t>Bilateria</a:t>
            </a:r>
            <a:endParaRPr lang="cs-CZ">
              <a:latin typeface="Arial" pitchFamily="34" charset="0"/>
            </a:endParaRPr>
          </a:p>
        </p:txBody>
      </p:sp>
      <p:sp>
        <p:nvSpPr>
          <p:cNvPr id="4107" name="Line 808"/>
          <p:cNvSpPr>
            <a:spLocks noChangeShapeType="1"/>
          </p:cNvSpPr>
          <p:nvPr/>
        </p:nvSpPr>
        <p:spPr bwMode="auto">
          <a:xfrm flipH="1">
            <a:off x="7667625" y="1828800"/>
            <a:ext cx="28575" cy="2824163"/>
          </a:xfrm>
          <a:prstGeom prst="line">
            <a:avLst/>
          </a:prstGeom>
          <a:noFill/>
          <a:ln w="25400" cap="rnd">
            <a:solidFill>
              <a:schemeClr val="tx1"/>
            </a:solidFill>
            <a:prstDash val="sysDot"/>
            <a:round/>
            <a:headEnd/>
            <a:tailEnd type="triangle" w="med" len="med"/>
          </a:ln>
        </p:spPr>
        <p:txBody>
          <a:bodyPr/>
          <a:lstStyle/>
          <a:p>
            <a:endParaRPr lang="cs-CZ"/>
          </a:p>
        </p:txBody>
      </p:sp>
      <p:sp>
        <p:nvSpPr>
          <p:cNvPr id="4108" name="Line 810"/>
          <p:cNvSpPr>
            <a:spLocks noChangeShapeType="1"/>
          </p:cNvSpPr>
          <p:nvPr/>
        </p:nvSpPr>
        <p:spPr bwMode="auto">
          <a:xfrm>
            <a:off x="4533900" y="1739900"/>
            <a:ext cx="46038" cy="474663"/>
          </a:xfrm>
          <a:prstGeom prst="line">
            <a:avLst/>
          </a:prstGeom>
          <a:noFill/>
          <a:ln w="25400" cap="rnd">
            <a:solidFill>
              <a:schemeClr val="tx1"/>
            </a:solidFill>
            <a:prstDash val="sysDot"/>
            <a:round/>
            <a:headEnd/>
            <a:tailEnd type="triangle" w="med" len="med"/>
          </a:ln>
        </p:spPr>
        <p:txBody>
          <a:bodyPr/>
          <a:lstStyle/>
          <a:p>
            <a:endParaRPr lang="cs-CZ"/>
          </a:p>
        </p:txBody>
      </p:sp>
      <p:sp>
        <p:nvSpPr>
          <p:cNvPr id="4109" name="Line 813"/>
          <p:cNvSpPr>
            <a:spLocks noChangeShapeType="1"/>
          </p:cNvSpPr>
          <p:nvPr/>
        </p:nvSpPr>
        <p:spPr bwMode="auto">
          <a:xfrm>
            <a:off x="7924800" y="1828800"/>
            <a:ext cx="0" cy="1447800"/>
          </a:xfrm>
          <a:prstGeom prst="line">
            <a:avLst/>
          </a:prstGeom>
          <a:noFill/>
          <a:ln w="25400" cap="rnd">
            <a:solidFill>
              <a:schemeClr val="tx1"/>
            </a:solidFill>
            <a:prstDash val="sysDot"/>
            <a:round/>
            <a:headEnd/>
            <a:tailEnd type="triangle" w="med" len="med"/>
          </a:ln>
        </p:spPr>
        <p:txBody>
          <a:bodyPr/>
          <a:lstStyle/>
          <a:p>
            <a:endParaRPr lang="cs-CZ"/>
          </a:p>
        </p:txBody>
      </p:sp>
      <p:sp>
        <p:nvSpPr>
          <p:cNvPr id="4110" name="Obousměrná vodorovná šipka 34"/>
          <p:cNvSpPr>
            <a:spLocks noChangeArrowheads="1"/>
          </p:cNvSpPr>
          <p:nvPr/>
        </p:nvSpPr>
        <p:spPr bwMode="auto">
          <a:xfrm>
            <a:off x="5286375" y="2071688"/>
            <a:ext cx="2500313" cy="1000125"/>
          </a:xfrm>
          <a:prstGeom prst="leftRightArrow">
            <a:avLst>
              <a:gd name="adj1" fmla="val 50000"/>
              <a:gd name="adj2" fmla="val 50000"/>
            </a:avLst>
          </a:prstGeom>
          <a:solidFill>
            <a:schemeClr val="accent1"/>
          </a:solidFill>
          <a:ln w="9525" algn="ctr">
            <a:noFill/>
            <a:round/>
            <a:headEnd/>
            <a:tailEnd/>
          </a:ln>
        </p:spPr>
        <p:txBody>
          <a:bodyPr/>
          <a:lstStyle/>
          <a:p>
            <a:r>
              <a:rPr lang="cs-CZ" sz="1400" b="0">
                <a:latin typeface="Arial" pitchFamily="34" charset="0"/>
                <a:cs typeface="Arial" pitchFamily="34" charset="0"/>
              </a:rPr>
              <a:t>Canfieldův oceán</a:t>
            </a:r>
          </a:p>
          <a:p>
            <a:r>
              <a:rPr lang="en-US" sz="1400" b="0">
                <a:latin typeface="Arial" pitchFamily="34" charset="0"/>
                <a:cs typeface="Arial" pitchFamily="34" charset="0"/>
              </a:rPr>
              <a:t>- </a:t>
            </a:r>
            <a:r>
              <a:rPr lang="cs-CZ" sz="1400" b="0">
                <a:latin typeface="Arial" pitchFamily="34" charset="0"/>
                <a:cs typeface="Arial" pitchFamily="34" charset="0"/>
              </a:rPr>
              <a:t>a</a:t>
            </a:r>
            <a:r>
              <a:rPr lang="en-US" sz="1400" b="0">
                <a:latin typeface="Arial" pitchFamily="34" charset="0"/>
                <a:cs typeface="Arial" pitchFamily="34" charset="0"/>
              </a:rPr>
              <a:t>noxick</a:t>
            </a:r>
            <a:r>
              <a:rPr lang="cs-CZ" sz="1400" b="0">
                <a:latin typeface="Arial" pitchFamily="34" charset="0"/>
                <a:cs typeface="Arial" pitchFamily="34" charset="0"/>
              </a:rPr>
              <a:t>ý a sulfidický</a:t>
            </a:r>
          </a:p>
        </p:txBody>
      </p:sp>
      <p:cxnSp>
        <p:nvCxnSpPr>
          <p:cNvPr id="4111" name="Přímá spojovací šipka 36"/>
          <p:cNvCxnSpPr>
            <a:cxnSpLocks noChangeShapeType="1"/>
          </p:cNvCxnSpPr>
          <p:nvPr/>
        </p:nvCxnSpPr>
        <p:spPr bwMode="auto">
          <a:xfrm rot="5400000">
            <a:off x="7644606" y="2070894"/>
            <a:ext cx="428625" cy="1588"/>
          </a:xfrm>
          <a:prstGeom prst="straightConnector1">
            <a:avLst/>
          </a:prstGeom>
          <a:noFill/>
          <a:ln w="19050" algn="ctr">
            <a:solidFill>
              <a:schemeClr val="tx1"/>
            </a:solidFill>
            <a:prstDash val="sysDot"/>
            <a:round/>
            <a:headEnd/>
            <a:tailEnd type="triangle" w="med" len="med"/>
          </a:ln>
        </p:spPr>
      </p:cxnSp>
      <p:grpSp>
        <p:nvGrpSpPr>
          <p:cNvPr id="4112" name="Skupina 35"/>
          <p:cNvGrpSpPr>
            <a:grpSpLocks/>
          </p:cNvGrpSpPr>
          <p:nvPr/>
        </p:nvGrpSpPr>
        <p:grpSpPr bwMode="auto">
          <a:xfrm>
            <a:off x="6072188" y="4414838"/>
            <a:ext cx="2017712" cy="958850"/>
            <a:chOff x="7115175" y="6970752"/>
            <a:chExt cx="2017713" cy="958842"/>
          </a:xfrm>
        </p:grpSpPr>
        <p:sp>
          <p:nvSpPr>
            <p:cNvPr id="4117" name="Text Box 804"/>
            <p:cNvSpPr txBox="1">
              <a:spLocks noChangeArrowheads="1"/>
            </p:cNvSpPr>
            <p:nvPr/>
          </p:nvSpPr>
          <p:spPr bwMode="auto">
            <a:xfrm>
              <a:off x="7181850" y="7275544"/>
              <a:ext cx="1885950" cy="654050"/>
            </a:xfrm>
            <a:prstGeom prst="rect">
              <a:avLst/>
            </a:prstGeom>
            <a:solidFill>
              <a:schemeClr val="bg1"/>
            </a:solidFill>
            <a:ln w="12700">
              <a:solidFill>
                <a:schemeClr val="tx1"/>
              </a:solidFill>
              <a:miter lim="800000"/>
              <a:headEnd/>
              <a:tailEnd/>
            </a:ln>
          </p:spPr>
          <p:txBody>
            <a:bodyPr wrap="none">
              <a:spAutoFit/>
            </a:bodyPr>
            <a:lstStyle/>
            <a:p>
              <a:pPr algn="ctr"/>
              <a:r>
                <a:rPr lang="cs-CZ" b="0">
                  <a:latin typeface="Arial" pitchFamily="34" charset="0"/>
                </a:rPr>
                <a:t>Zalednění</a:t>
              </a:r>
            </a:p>
            <a:p>
              <a:pPr algn="ctr"/>
              <a:r>
                <a:rPr lang="cs-CZ" b="0">
                  <a:latin typeface="Arial" pitchFamily="34" charset="0"/>
                </a:rPr>
                <a:t>„Snowball Earth“</a:t>
              </a:r>
            </a:p>
          </p:txBody>
        </p:sp>
        <p:sp>
          <p:nvSpPr>
            <p:cNvPr id="4118" name="Freeform 805"/>
            <p:cNvSpPr>
              <a:spLocks/>
            </p:cNvSpPr>
            <p:nvPr/>
          </p:nvSpPr>
          <p:spPr bwMode="auto">
            <a:xfrm>
              <a:off x="7115175" y="6970752"/>
              <a:ext cx="2017713" cy="635000"/>
            </a:xfrm>
            <a:custGeom>
              <a:avLst/>
              <a:gdLst>
                <a:gd name="T0" fmla="*/ 2147483647 w 1271"/>
                <a:gd name="T1" fmla="*/ 2147483647 h 400"/>
                <a:gd name="T2" fmla="*/ 2147483647 w 1271"/>
                <a:gd name="T3" fmla="*/ 2147483647 h 400"/>
                <a:gd name="T4" fmla="*/ 2147483647 w 1271"/>
                <a:gd name="T5" fmla="*/ 2147483647 h 400"/>
                <a:gd name="T6" fmla="*/ 2147483647 w 1271"/>
                <a:gd name="T7" fmla="*/ 2147483647 h 400"/>
                <a:gd name="T8" fmla="*/ 2147483647 w 1271"/>
                <a:gd name="T9" fmla="*/ 2147483647 h 400"/>
                <a:gd name="T10" fmla="*/ 2147483647 w 1271"/>
                <a:gd name="T11" fmla="*/ 2147483647 h 400"/>
                <a:gd name="T12" fmla="*/ 2147483647 w 1271"/>
                <a:gd name="T13" fmla="*/ 2147483647 h 400"/>
                <a:gd name="T14" fmla="*/ 2147483647 w 1271"/>
                <a:gd name="T15" fmla="*/ 2147483647 h 400"/>
                <a:gd name="T16" fmla="*/ 2147483647 w 1271"/>
                <a:gd name="T17" fmla="*/ 2147483647 h 400"/>
                <a:gd name="T18" fmla="*/ 2147483647 w 1271"/>
                <a:gd name="T19" fmla="*/ 2147483647 h 400"/>
                <a:gd name="T20" fmla="*/ 2147483647 w 1271"/>
                <a:gd name="T21" fmla="*/ 2147483647 h 400"/>
                <a:gd name="T22" fmla="*/ 2147483647 w 1271"/>
                <a:gd name="T23" fmla="*/ 2147483647 h 400"/>
                <a:gd name="T24" fmla="*/ 2147483647 w 1271"/>
                <a:gd name="T25" fmla="*/ 2147483647 h 400"/>
                <a:gd name="T26" fmla="*/ 2147483647 w 1271"/>
                <a:gd name="T27" fmla="*/ 2147483647 h 400"/>
                <a:gd name="T28" fmla="*/ 2147483647 w 1271"/>
                <a:gd name="T29" fmla="*/ 2147483647 h 400"/>
                <a:gd name="T30" fmla="*/ 2147483647 w 1271"/>
                <a:gd name="T31" fmla="*/ 2147483647 h 400"/>
                <a:gd name="T32" fmla="*/ 2147483647 w 1271"/>
                <a:gd name="T33" fmla="*/ 2147483647 h 400"/>
                <a:gd name="T34" fmla="*/ 2147483647 w 1271"/>
                <a:gd name="T35" fmla="*/ 2147483647 h 400"/>
                <a:gd name="T36" fmla="*/ 2147483647 w 1271"/>
                <a:gd name="T37" fmla="*/ 2147483647 h 400"/>
                <a:gd name="T38" fmla="*/ 2147483647 w 1271"/>
                <a:gd name="T39" fmla="*/ 2147483647 h 400"/>
                <a:gd name="T40" fmla="*/ 2147483647 w 1271"/>
                <a:gd name="T41" fmla="*/ 2147483647 h 400"/>
                <a:gd name="T42" fmla="*/ 2147483647 w 1271"/>
                <a:gd name="T43" fmla="*/ 2147483647 h 400"/>
                <a:gd name="T44" fmla="*/ 2147483647 w 1271"/>
                <a:gd name="T45" fmla="*/ 0 h 400"/>
                <a:gd name="T46" fmla="*/ 2147483647 w 1271"/>
                <a:gd name="T47" fmla="*/ 2147483647 h 400"/>
                <a:gd name="T48" fmla="*/ 2147483647 w 1271"/>
                <a:gd name="T49" fmla="*/ 2147483647 h 400"/>
                <a:gd name="T50" fmla="*/ 2147483647 w 1271"/>
                <a:gd name="T51" fmla="*/ 2147483647 h 400"/>
                <a:gd name="T52" fmla="*/ 2147483647 w 1271"/>
                <a:gd name="T53" fmla="*/ 2147483647 h 400"/>
                <a:gd name="T54" fmla="*/ 2147483647 w 1271"/>
                <a:gd name="T55" fmla="*/ 2147483647 h 400"/>
                <a:gd name="T56" fmla="*/ 2147483647 w 1271"/>
                <a:gd name="T57" fmla="*/ 2147483647 h 400"/>
                <a:gd name="T58" fmla="*/ 2147483647 w 1271"/>
                <a:gd name="T59" fmla="*/ 2147483647 h 400"/>
                <a:gd name="T60" fmla="*/ 2147483647 w 1271"/>
                <a:gd name="T61" fmla="*/ 2147483647 h 400"/>
                <a:gd name="T62" fmla="*/ 2147483647 w 1271"/>
                <a:gd name="T63" fmla="*/ 2147483647 h 400"/>
                <a:gd name="T64" fmla="*/ 2147483647 w 1271"/>
                <a:gd name="T65" fmla="*/ 2147483647 h 400"/>
                <a:gd name="T66" fmla="*/ 2147483647 w 1271"/>
                <a:gd name="T67" fmla="*/ 2147483647 h 400"/>
                <a:gd name="T68" fmla="*/ 2147483647 w 1271"/>
                <a:gd name="T69" fmla="*/ 2147483647 h 400"/>
                <a:gd name="T70" fmla="*/ 2147483647 w 1271"/>
                <a:gd name="T71" fmla="*/ 2147483647 h 400"/>
                <a:gd name="T72" fmla="*/ 2147483647 w 1271"/>
                <a:gd name="T73" fmla="*/ 2147483647 h 400"/>
                <a:gd name="T74" fmla="*/ 2147483647 w 1271"/>
                <a:gd name="T75" fmla="*/ 2147483647 h 400"/>
                <a:gd name="T76" fmla="*/ 2147483647 w 1271"/>
                <a:gd name="T77" fmla="*/ 2147483647 h 400"/>
                <a:gd name="T78" fmla="*/ 2147483647 w 1271"/>
                <a:gd name="T79" fmla="*/ 2147483647 h 400"/>
                <a:gd name="T80" fmla="*/ 2147483647 w 1271"/>
                <a:gd name="T81" fmla="*/ 2147483647 h 400"/>
                <a:gd name="T82" fmla="*/ 2147483647 w 1271"/>
                <a:gd name="T83" fmla="*/ 2147483647 h 400"/>
                <a:gd name="T84" fmla="*/ 2147483647 w 1271"/>
                <a:gd name="T85" fmla="*/ 2147483647 h 400"/>
                <a:gd name="T86" fmla="*/ 2147483647 w 1271"/>
                <a:gd name="T87" fmla="*/ 2147483647 h 400"/>
                <a:gd name="T88" fmla="*/ 2147483647 w 1271"/>
                <a:gd name="T89" fmla="*/ 2147483647 h 400"/>
                <a:gd name="T90" fmla="*/ 2147483647 w 1271"/>
                <a:gd name="T91" fmla="*/ 2147483647 h 400"/>
                <a:gd name="T92" fmla="*/ 2147483647 w 1271"/>
                <a:gd name="T93" fmla="*/ 2147483647 h 400"/>
                <a:gd name="T94" fmla="*/ 2147483647 w 1271"/>
                <a:gd name="T95" fmla="*/ 2147483647 h 400"/>
                <a:gd name="T96" fmla="*/ 2147483647 w 1271"/>
                <a:gd name="T97" fmla="*/ 2147483647 h 400"/>
                <a:gd name="T98" fmla="*/ 2147483647 w 1271"/>
                <a:gd name="T99" fmla="*/ 2147483647 h 400"/>
                <a:gd name="T100" fmla="*/ 2147483647 w 1271"/>
                <a:gd name="T101" fmla="*/ 2147483647 h 400"/>
                <a:gd name="T102" fmla="*/ 2147483647 w 1271"/>
                <a:gd name="T103" fmla="*/ 2147483647 h 400"/>
                <a:gd name="T104" fmla="*/ 2147483647 w 1271"/>
                <a:gd name="T105" fmla="*/ 2147483647 h 400"/>
                <a:gd name="T106" fmla="*/ 2147483647 w 1271"/>
                <a:gd name="T107" fmla="*/ 2147483647 h 400"/>
                <a:gd name="T108" fmla="*/ 2147483647 w 1271"/>
                <a:gd name="T109" fmla="*/ 2147483647 h 400"/>
                <a:gd name="T110" fmla="*/ 2147483647 w 1271"/>
                <a:gd name="T111" fmla="*/ 2147483647 h 400"/>
                <a:gd name="T112" fmla="*/ 2147483647 w 1271"/>
                <a:gd name="T113" fmla="*/ 2147483647 h 400"/>
                <a:gd name="T114" fmla="*/ 2147483647 w 1271"/>
                <a:gd name="T115" fmla="*/ 2147483647 h 400"/>
                <a:gd name="T116" fmla="*/ 2147483647 w 1271"/>
                <a:gd name="T117" fmla="*/ 2147483647 h 400"/>
                <a:gd name="T118" fmla="*/ 2147483647 w 1271"/>
                <a:gd name="T119" fmla="*/ 2147483647 h 400"/>
                <a:gd name="T120" fmla="*/ 2147483647 w 1271"/>
                <a:gd name="T121" fmla="*/ 2147483647 h 400"/>
                <a:gd name="T122" fmla="*/ 2147483647 w 1271"/>
                <a:gd name="T123" fmla="*/ 2147483647 h 400"/>
                <a:gd name="T124" fmla="*/ 2147483647 w 1271"/>
                <a:gd name="T125" fmla="*/ 2147483647 h 4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71"/>
                <a:gd name="T190" fmla="*/ 0 h 400"/>
                <a:gd name="T191" fmla="*/ 1271 w 1271"/>
                <a:gd name="T192" fmla="*/ 400 h 4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71" h="400">
                  <a:moveTo>
                    <a:pt x="46" y="144"/>
                  </a:moveTo>
                  <a:cubicBezTo>
                    <a:pt x="70" y="120"/>
                    <a:pt x="83" y="104"/>
                    <a:pt x="94" y="72"/>
                  </a:cubicBezTo>
                  <a:cubicBezTo>
                    <a:pt x="120" y="112"/>
                    <a:pt x="104" y="141"/>
                    <a:pt x="134" y="96"/>
                  </a:cubicBezTo>
                  <a:cubicBezTo>
                    <a:pt x="169" y="108"/>
                    <a:pt x="178" y="103"/>
                    <a:pt x="198" y="72"/>
                  </a:cubicBezTo>
                  <a:cubicBezTo>
                    <a:pt x="203" y="80"/>
                    <a:pt x="222" y="115"/>
                    <a:pt x="238" y="112"/>
                  </a:cubicBezTo>
                  <a:cubicBezTo>
                    <a:pt x="247" y="110"/>
                    <a:pt x="249" y="96"/>
                    <a:pt x="254" y="88"/>
                  </a:cubicBezTo>
                  <a:cubicBezTo>
                    <a:pt x="257" y="72"/>
                    <a:pt x="254" y="54"/>
                    <a:pt x="262" y="40"/>
                  </a:cubicBezTo>
                  <a:cubicBezTo>
                    <a:pt x="266" y="33"/>
                    <a:pt x="279" y="27"/>
                    <a:pt x="286" y="32"/>
                  </a:cubicBezTo>
                  <a:cubicBezTo>
                    <a:pt x="291" y="35"/>
                    <a:pt x="305" y="114"/>
                    <a:pt x="310" y="128"/>
                  </a:cubicBezTo>
                  <a:cubicBezTo>
                    <a:pt x="315" y="126"/>
                    <a:pt x="361" y="104"/>
                    <a:pt x="366" y="96"/>
                  </a:cubicBezTo>
                  <a:cubicBezTo>
                    <a:pt x="375" y="82"/>
                    <a:pt x="377" y="64"/>
                    <a:pt x="382" y="48"/>
                  </a:cubicBezTo>
                  <a:cubicBezTo>
                    <a:pt x="385" y="39"/>
                    <a:pt x="393" y="32"/>
                    <a:pt x="398" y="24"/>
                  </a:cubicBezTo>
                  <a:cubicBezTo>
                    <a:pt x="419" y="56"/>
                    <a:pt x="417" y="88"/>
                    <a:pt x="438" y="120"/>
                  </a:cubicBezTo>
                  <a:cubicBezTo>
                    <a:pt x="475" y="65"/>
                    <a:pt x="459" y="126"/>
                    <a:pt x="470" y="160"/>
                  </a:cubicBezTo>
                  <a:cubicBezTo>
                    <a:pt x="478" y="155"/>
                    <a:pt x="489" y="152"/>
                    <a:pt x="494" y="144"/>
                  </a:cubicBezTo>
                  <a:cubicBezTo>
                    <a:pt x="503" y="130"/>
                    <a:pt x="510" y="96"/>
                    <a:pt x="510" y="96"/>
                  </a:cubicBezTo>
                  <a:cubicBezTo>
                    <a:pt x="554" y="140"/>
                    <a:pt x="525" y="112"/>
                    <a:pt x="574" y="80"/>
                  </a:cubicBezTo>
                  <a:cubicBezTo>
                    <a:pt x="585" y="48"/>
                    <a:pt x="598" y="35"/>
                    <a:pt x="630" y="24"/>
                  </a:cubicBezTo>
                  <a:cubicBezTo>
                    <a:pt x="665" y="47"/>
                    <a:pt x="657" y="58"/>
                    <a:pt x="670" y="96"/>
                  </a:cubicBezTo>
                  <a:cubicBezTo>
                    <a:pt x="678" y="88"/>
                    <a:pt x="688" y="82"/>
                    <a:pt x="694" y="72"/>
                  </a:cubicBezTo>
                  <a:cubicBezTo>
                    <a:pt x="714" y="38"/>
                    <a:pt x="685" y="23"/>
                    <a:pt x="726" y="64"/>
                  </a:cubicBezTo>
                  <a:cubicBezTo>
                    <a:pt x="745" y="120"/>
                    <a:pt x="726" y="117"/>
                    <a:pt x="766" y="104"/>
                  </a:cubicBezTo>
                  <a:cubicBezTo>
                    <a:pt x="778" y="68"/>
                    <a:pt x="785" y="31"/>
                    <a:pt x="806" y="0"/>
                  </a:cubicBezTo>
                  <a:cubicBezTo>
                    <a:pt x="845" y="78"/>
                    <a:pt x="859" y="158"/>
                    <a:pt x="886" y="240"/>
                  </a:cubicBezTo>
                  <a:cubicBezTo>
                    <a:pt x="892" y="218"/>
                    <a:pt x="906" y="198"/>
                    <a:pt x="910" y="176"/>
                  </a:cubicBezTo>
                  <a:cubicBezTo>
                    <a:pt x="921" y="117"/>
                    <a:pt x="916" y="78"/>
                    <a:pt x="934" y="24"/>
                  </a:cubicBezTo>
                  <a:cubicBezTo>
                    <a:pt x="960" y="63"/>
                    <a:pt x="967" y="108"/>
                    <a:pt x="982" y="152"/>
                  </a:cubicBezTo>
                  <a:cubicBezTo>
                    <a:pt x="1004" y="119"/>
                    <a:pt x="1002" y="85"/>
                    <a:pt x="1014" y="48"/>
                  </a:cubicBezTo>
                  <a:cubicBezTo>
                    <a:pt x="1052" y="105"/>
                    <a:pt x="1032" y="82"/>
                    <a:pt x="1070" y="120"/>
                  </a:cubicBezTo>
                  <a:cubicBezTo>
                    <a:pt x="1072" y="126"/>
                    <a:pt x="1084" y="168"/>
                    <a:pt x="1094" y="168"/>
                  </a:cubicBezTo>
                  <a:cubicBezTo>
                    <a:pt x="1104" y="168"/>
                    <a:pt x="1105" y="152"/>
                    <a:pt x="1110" y="144"/>
                  </a:cubicBezTo>
                  <a:cubicBezTo>
                    <a:pt x="1113" y="128"/>
                    <a:pt x="1108" y="109"/>
                    <a:pt x="1118" y="96"/>
                  </a:cubicBezTo>
                  <a:cubicBezTo>
                    <a:pt x="1123" y="89"/>
                    <a:pt x="1134" y="104"/>
                    <a:pt x="1142" y="104"/>
                  </a:cubicBezTo>
                  <a:cubicBezTo>
                    <a:pt x="1169" y="104"/>
                    <a:pt x="1195" y="99"/>
                    <a:pt x="1222" y="96"/>
                  </a:cubicBezTo>
                  <a:cubicBezTo>
                    <a:pt x="1271" y="112"/>
                    <a:pt x="1252" y="155"/>
                    <a:pt x="1246" y="200"/>
                  </a:cubicBezTo>
                  <a:cubicBezTo>
                    <a:pt x="1249" y="227"/>
                    <a:pt x="1260" y="254"/>
                    <a:pt x="1254" y="280"/>
                  </a:cubicBezTo>
                  <a:cubicBezTo>
                    <a:pt x="1250" y="296"/>
                    <a:pt x="1254" y="237"/>
                    <a:pt x="1238" y="232"/>
                  </a:cubicBezTo>
                  <a:cubicBezTo>
                    <a:pt x="1222" y="227"/>
                    <a:pt x="1190" y="216"/>
                    <a:pt x="1190" y="216"/>
                  </a:cubicBezTo>
                  <a:cubicBezTo>
                    <a:pt x="1185" y="208"/>
                    <a:pt x="1166" y="173"/>
                    <a:pt x="1150" y="176"/>
                  </a:cubicBezTo>
                  <a:cubicBezTo>
                    <a:pt x="1141" y="178"/>
                    <a:pt x="1142" y="194"/>
                    <a:pt x="1134" y="200"/>
                  </a:cubicBezTo>
                  <a:cubicBezTo>
                    <a:pt x="1127" y="205"/>
                    <a:pt x="1118" y="205"/>
                    <a:pt x="1110" y="208"/>
                  </a:cubicBezTo>
                  <a:cubicBezTo>
                    <a:pt x="1093" y="182"/>
                    <a:pt x="1095" y="169"/>
                    <a:pt x="1054" y="192"/>
                  </a:cubicBezTo>
                  <a:cubicBezTo>
                    <a:pt x="1046" y="197"/>
                    <a:pt x="1047" y="212"/>
                    <a:pt x="1038" y="216"/>
                  </a:cubicBezTo>
                  <a:cubicBezTo>
                    <a:pt x="1021" y="224"/>
                    <a:pt x="1001" y="221"/>
                    <a:pt x="982" y="224"/>
                  </a:cubicBezTo>
                  <a:cubicBezTo>
                    <a:pt x="937" y="216"/>
                    <a:pt x="891" y="218"/>
                    <a:pt x="846" y="208"/>
                  </a:cubicBezTo>
                  <a:cubicBezTo>
                    <a:pt x="829" y="204"/>
                    <a:pt x="815" y="190"/>
                    <a:pt x="798" y="184"/>
                  </a:cubicBezTo>
                  <a:cubicBezTo>
                    <a:pt x="753" y="195"/>
                    <a:pt x="757" y="218"/>
                    <a:pt x="718" y="192"/>
                  </a:cubicBezTo>
                  <a:cubicBezTo>
                    <a:pt x="695" y="157"/>
                    <a:pt x="686" y="158"/>
                    <a:pt x="646" y="168"/>
                  </a:cubicBezTo>
                  <a:cubicBezTo>
                    <a:pt x="586" y="208"/>
                    <a:pt x="505" y="189"/>
                    <a:pt x="438" y="184"/>
                  </a:cubicBezTo>
                  <a:cubicBezTo>
                    <a:pt x="397" y="192"/>
                    <a:pt x="375" y="184"/>
                    <a:pt x="334" y="192"/>
                  </a:cubicBezTo>
                  <a:cubicBezTo>
                    <a:pt x="302" y="184"/>
                    <a:pt x="286" y="173"/>
                    <a:pt x="254" y="184"/>
                  </a:cubicBezTo>
                  <a:cubicBezTo>
                    <a:pt x="246" y="192"/>
                    <a:pt x="234" y="197"/>
                    <a:pt x="230" y="208"/>
                  </a:cubicBezTo>
                  <a:cubicBezTo>
                    <a:pt x="213" y="256"/>
                    <a:pt x="232" y="302"/>
                    <a:pt x="214" y="248"/>
                  </a:cubicBezTo>
                  <a:cubicBezTo>
                    <a:pt x="163" y="261"/>
                    <a:pt x="187" y="273"/>
                    <a:pt x="142" y="288"/>
                  </a:cubicBezTo>
                  <a:cubicBezTo>
                    <a:pt x="137" y="299"/>
                    <a:pt x="130" y="309"/>
                    <a:pt x="126" y="320"/>
                  </a:cubicBezTo>
                  <a:cubicBezTo>
                    <a:pt x="119" y="341"/>
                    <a:pt x="126" y="368"/>
                    <a:pt x="110" y="384"/>
                  </a:cubicBezTo>
                  <a:cubicBezTo>
                    <a:pt x="100" y="394"/>
                    <a:pt x="105" y="357"/>
                    <a:pt x="102" y="344"/>
                  </a:cubicBezTo>
                  <a:cubicBezTo>
                    <a:pt x="97" y="325"/>
                    <a:pt x="91" y="307"/>
                    <a:pt x="86" y="288"/>
                  </a:cubicBezTo>
                  <a:cubicBezTo>
                    <a:pt x="39" y="312"/>
                    <a:pt x="58" y="293"/>
                    <a:pt x="38" y="352"/>
                  </a:cubicBezTo>
                  <a:cubicBezTo>
                    <a:pt x="33" y="368"/>
                    <a:pt x="22" y="400"/>
                    <a:pt x="22" y="400"/>
                  </a:cubicBezTo>
                  <a:cubicBezTo>
                    <a:pt x="0" y="335"/>
                    <a:pt x="35" y="296"/>
                    <a:pt x="54" y="240"/>
                  </a:cubicBezTo>
                  <a:cubicBezTo>
                    <a:pt x="51" y="227"/>
                    <a:pt x="45" y="214"/>
                    <a:pt x="46" y="200"/>
                  </a:cubicBezTo>
                  <a:cubicBezTo>
                    <a:pt x="51" y="140"/>
                    <a:pt x="81" y="162"/>
                    <a:pt x="46" y="144"/>
                  </a:cubicBezTo>
                  <a:close/>
                </a:path>
              </a:pathLst>
            </a:custGeom>
            <a:solidFill>
              <a:srgbClr val="CCECFF"/>
            </a:solidFill>
            <a:ln w="9525">
              <a:solidFill>
                <a:schemeClr val="tx1"/>
              </a:solidFill>
              <a:round/>
              <a:headEnd/>
              <a:tailEnd/>
            </a:ln>
          </p:spPr>
          <p:txBody>
            <a:bodyPr/>
            <a:lstStyle/>
            <a:p>
              <a:endParaRPr lang="cs-CZ"/>
            </a:p>
          </p:txBody>
        </p:sp>
      </p:grpSp>
      <p:pic>
        <p:nvPicPr>
          <p:cNvPr id="4113" name="Picture 2"/>
          <p:cNvPicPr>
            <a:picLocks noChangeAspect="1" noChangeArrowheads="1"/>
          </p:cNvPicPr>
          <p:nvPr/>
        </p:nvPicPr>
        <p:blipFill>
          <a:blip r:embed="rId3" cstate="print"/>
          <a:srcRect/>
          <a:stretch>
            <a:fillRect/>
          </a:stretch>
        </p:blipFill>
        <p:spPr bwMode="auto">
          <a:xfrm>
            <a:off x="0" y="3016250"/>
            <a:ext cx="5357813" cy="3841750"/>
          </a:xfrm>
          <a:prstGeom prst="rect">
            <a:avLst/>
          </a:prstGeom>
          <a:noFill/>
          <a:ln w="9525">
            <a:solidFill>
              <a:schemeClr val="tx1"/>
            </a:solidFill>
            <a:miter lim="800000"/>
            <a:headEnd/>
            <a:tailEnd/>
          </a:ln>
        </p:spPr>
      </p:pic>
      <p:sp>
        <p:nvSpPr>
          <p:cNvPr id="20" name="Rovnoramenný trojúhelník 19"/>
          <p:cNvSpPr>
            <a:spLocks noChangeArrowheads="1"/>
          </p:cNvSpPr>
          <p:nvPr/>
        </p:nvSpPr>
        <p:spPr bwMode="auto">
          <a:xfrm>
            <a:off x="6572250" y="1714500"/>
            <a:ext cx="1785938" cy="3154363"/>
          </a:xfrm>
          <a:prstGeom prst="triangle">
            <a:avLst>
              <a:gd name="adj" fmla="val 50000"/>
            </a:avLst>
          </a:prstGeom>
          <a:solidFill>
            <a:srgbClr val="FF0000"/>
          </a:solidFill>
          <a:ln w="9525" algn="ctr">
            <a:solidFill>
              <a:srgbClr val="FF0000"/>
            </a:solidFill>
            <a:round/>
            <a:headEnd/>
            <a:tailEnd/>
          </a:ln>
        </p:spPr>
        <p:txBody>
          <a:bodyPr/>
          <a:lstStyle/>
          <a:p>
            <a:endParaRPr lang="cs-CZ" dirty="0"/>
          </a:p>
        </p:txBody>
      </p:sp>
      <p:pic>
        <p:nvPicPr>
          <p:cNvPr id="21" name="Picture 2"/>
          <p:cNvPicPr>
            <a:picLocks noChangeAspect="1" noChangeArrowheads="1"/>
          </p:cNvPicPr>
          <p:nvPr/>
        </p:nvPicPr>
        <p:blipFill>
          <a:blip r:embed="rId4" cstate="print">
            <a:lum bright="-10000" contrast="20000"/>
          </a:blip>
          <a:srcRect t="50981"/>
          <a:stretch>
            <a:fillRect/>
          </a:stretch>
        </p:blipFill>
        <p:spPr bwMode="auto">
          <a:xfrm>
            <a:off x="-7938" y="4786313"/>
            <a:ext cx="9151938" cy="1785937"/>
          </a:xfrm>
          <a:prstGeom prst="rect">
            <a:avLst/>
          </a:prstGeom>
          <a:noFill/>
          <a:ln w="9525">
            <a:solidFill>
              <a:srgbClr val="FF0000"/>
            </a:solidFill>
            <a:miter lim="800000"/>
            <a:headEnd/>
            <a:tailEnd/>
          </a:ln>
        </p:spPr>
      </p:pic>
      <p:pic>
        <p:nvPicPr>
          <p:cNvPr id="25" name="Picture 2"/>
          <p:cNvPicPr>
            <a:picLocks noChangeAspect="1" noChangeArrowheads="1"/>
          </p:cNvPicPr>
          <p:nvPr/>
        </p:nvPicPr>
        <p:blipFill>
          <a:blip r:embed="rId5" cstate="print"/>
          <a:srcRect t="43388" r="66041"/>
          <a:stretch>
            <a:fillRect/>
          </a:stretch>
        </p:blipFill>
        <p:spPr bwMode="auto">
          <a:xfrm>
            <a:off x="1643178" y="2996952"/>
            <a:ext cx="1488662" cy="1368152"/>
          </a:xfrm>
          <a:prstGeom prst="rect">
            <a:avLst/>
          </a:prstGeom>
          <a:noFill/>
          <a:ln w="19050">
            <a:solidFill>
              <a:srgbClr val="FF0000"/>
            </a:solidFill>
            <a:miter lim="800000"/>
            <a:headEnd/>
            <a:tailEnd/>
          </a:ln>
        </p:spPr>
      </p:pic>
      <p:sp>
        <p:nvSpPr>
          <p:cNvPr id="26" name="Rovnoramenný trojúhelník 25"/>
          <p:cNvSpPr>
            <a:spLocks noChangeArrowheads="1"/>
          </p:cNvSpPr>
          <p:nvPr/>
        </p:nvSpPr>
        <p:spPr bwMode="auto">
          <a:xfrm>
            <a:off x="2339752" y="1772816"/>
            <a:ext cx="792088" cy="1210147"/>
          </a:xfrm>
          <a:prstGeom prst="triangle">
            <a:avLst>
              <a:gd name="adj" fmla="val 50000"/>
            </a:avLst>
          </a:prstGeom>
          <a:solidFill>
            <a:srgbClr val="FF0000"/>
          </a:solidFill>
          <a:ln w="9525" algn="ctr">
            <a:solidFill>
              <a:srgbClr val="FF0000"/>
            </a:solidFill>
            <a:round/>
            <a:headEnd/>
            <a:tailEnd/>
          </a:ln>
        </p:spPr>
        <p:txBody>
          <a:bodyPr/>
          <a:lstStyle/>
          <a:p>
            <a:endParaRPr lang="cs-CZ"/>
          </a:p>
        </p:txBody>
      </p:sp>
      <p:sp>
        <p:nvSpPr>
          <p:cNvPr id="4116" name="Obousměrná vodorovná šipka 20"/>
          <p:cNvSpPr>
            <a:spLocks noChangeArrowheads="1"/>
          </p:cNvSpPr>
          <p:nvPr/>
        </p:nvSpPr>
        <p:spPr bwMode="auto">
          <a:xfrm>
            <a:off x="4050776" y="2708920"/>
            <a:ext cx="3450161" cy="1928812"/>
          </a:xfrm>
          <a:prstGeom prst="leftRightArrow">
            <a:avLst>
              <a:gd name="adj1" fmla="val 50000"/>
              <a:gd name="adj2" fmla="val 50001"/>
            </a:avLst>
          </a:prstGeom>
          <a:solidFill>
            <a:srgbClr val="C00000"/>
          </a:solidFill>
          <a:ln w="9525" algn="ctr">
            <a:solidFill>
              <a:srgbClr val="C00000"/>
            </a:solidFill>
            <a:round/>
            <a:headEnd/>
            <a:tailEnd/>
          </a:ln>
        </p:spPr>
        <p:txBody>
          <a:bodyPr/>
          <a:lstStyle/>
          <a:p>
            <a:pPr algn="ctr"/>
            <a:r>
              <a:rPr lang="cs-CZ" sz="2800" dirty="0">
                <a:solidFill>
                  <a:schemeClr val="bg1"/>
                </a:solidFill>
                <a:latin typeface="Arial Narrow" pitchFamily="34" charset="0"/>
              </a:rPr>
              <a:t>Někdy v této době vznikla </a:t>
            </a:r>
            <a:r>
              <a:rPr lang="cs-CZ" sz="2800" dirty="0" err="1">
                <a:solidFill>
                  <a:schemeClr val="bg1"/>
                </a:solidFill>
                <a:latin typeface="Arial Narrow" pitchFamily="34" charset="0"/>
              </a:rPr>
              <a:t>eukaryota</a:t>
            </a:r>
            <a:endParaRPr lang="cs-CZ" sz="2800" dirty="0">
              <a:solidFill>
                <a:schemeClr val="bg1"/>
              </a:solidFill>
              <a:latin typeface="Arial Narrow" pitchFamily="34" charset="0"/>
            </a:endParaRPr>
          </a:p>
        </p:txBody>
      </p:sp>
      <p:sp>
        <p:nvSpPr>
          <p:cNvPr id="4103" name="Text Box 780"/>
          <p:cNvSpPr txBox="1">
            <a:spLocks noChangeArrowheads="1"/>
          </p:cNvSpPr>
          <p:nvPr/>
        </p:nvSpPr>
        <p:spPr bwMode="auto">
          <a:xfrm>
            <a:off x="6462597" y="4144964"/>
            <a:ext cx="2076450" cy="641350"/>
          </a:xfrm>
          <a:prstGeom prst="rect">
            <a:avLst/>
          </a:prstGeom>
          <a:solidFill>
            <a:srgbClr val="FFCC99"/>
          </a:solidFill>
          <a:ln w="12700">
            <a:noFill/>
            <a:miter lim="800000"/>
            <a:headEnd/>
            <a:tailEnd/>
          </a:ln>
        </p:spPr>
        <p:txBody>
          <a:bodyPr wrap="none">
            <a:spAutoFit/>
          </a:bodyPr>
          <a:lstStyle/>
          <a:p>
            <a:pPr algn="ctr"/>
            <a:r>
              <a:rPr lang="cs-CZ" b="0" dirty="0">
                <a:latin typeface="Arial" pitchFamily="34" charset="0"/>
              </a:rPr>
              <a:t>Eukaryotické lipidy</a:t>
            </a:r>
          </a:p>
          <a:p>
            <a:pPr algn="ctr"/>
            <a:r>
              <a:rPr lang="cs-CZ" b="0" dirty="0">
                <a:latin typeface="Arial" pitchFamily="34" charset="0"/>
              </a:rPr>
              <a:t>Stopy sterolů</a:t>
            </a:r>
          </a:p>
        </p:txBody>
      </p:sp>
    </p:spTree>
    <p:extLst>
      <p:ext uri="{BB962C8B-B14F-4D97-AF65-F5344CB8AC3E}">
        <p14:creationId xmlns:p14="http://schemas.microsoft.com/office/powerpoint/2010/main" val="73939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16"/>
                                        </p:tgtEl>
                                        <p:attrNameLst>
                                          <p:attrName>style.visibility</p:attrName>
                                        </p:attrNameLst>
                                      </p:cBhvr>
                                      <p:to>
                                        <p:strVal val="visible"/>
                                      </p:to>
                                    </p:set>
                                    <p:animEffect transition="in" filter="fade">
                                      <p:cBhvr>
                                        <p:cTn id="7" dur="500"/>
                                        <p:tgtEl>
                                          <p:spTgt spid="41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dissolve">
                                      <p:cBhvr>
                                        <p:cTn id="12" dur="500"/>
                                        <p:tgtEl>
                                          <p:spTgt spid="26"/>
                                        </p:tgtEl>
                                      </p:cBhvr>
                                    </p:animEffect>
                                  </p:childTnLst>
                                </p:cTn>
                              </p:par>
                              <p:par>
                                <p:cTn id="13" presetID="9"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dissolv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ssolve">
                                      <p:cBhvr>
                                        <p:cTn id="20" dur="500"/>
                                        <p:tgtEl>
                                          <p:spTgt spid="20"/>
                                        </p:tgtEl>
                                      </p:cBhvr>
                                    </p:animEffect>
                                  </p:childTnLst>
                                </p:cTn>
                              </p:par>
                              <p:par>
                                <p:cTn id="21" presetID="9"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03"/>
                                        </p:tgtEl>
                                        <p:attrNameLst>
                                          <p:attrName>style.visibility</p:attrName>
                                        </p:attrNameLst>
                                      </p:cBhvr>
                                      <p:to>
                                        <p:strVal val="visible"/>
                                      </p:to>
                                    </p:set>
                                    <p:animEffect transition="in" filter="fade">
                                      <p:cBhvr>
                                        <p:cTn id="26"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4116" grpId="0" animBg="1"/>
      <p:bldP spid="410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4"/>
          <p:cNvSpPr>
            <a:spLocks noChangeArrowheads="1"/>
          </p:cNvSpPr>
          <p:nvPr/>
        </p:nvSpPr>
        <p:spPr bwMode="auto">
          <a:xfrm>
            <a:off x="0" y="0"/>
            <a:ext cx="9144000" cy="685800"/>
          </a:xfrm>
          <a:prstGeom prst="rect">
            <a:avLst/>
          </a:prstGeom>
          <a:solidFill>
            <a:srgbClr val="99CCFF"/>
          </a:solidFill>
          <a:ln w="9525">
            <a:noFill/>
            <a:miter lim="800000"/>
            <a:headEnd/>
            <a:tailEnd/>
          </a:ln>
        </p:spPr>
        <p:txBody>
          <a:bodyPr anchor="ctr"/>
          <a:lstStyle/>
          <a:p>
            <a:pPr algn="ctr"/>
            <a:r>
              <a:rPr lang="cs-CZ" sz="4400">
                <a:solidFill>
                  <a:schemeClr val="tx2"/>
                </a:solidFill>
                <a:latin typeface="Calibri" pitchFamily="34" charset="0"/>
              </a:rPr>
              <a:t>Tři domény </a:t>
            </a:r>
          </a:p>
        </p:txBody>
      </p:sp>
      <p:sp>
        <p:nvSpPr>
          <p:cNvPr id="7172" name="TextovéPole 3"/>
          <p:cNvSpPr txBox="1">
            <a:spLocks noChangeArrowheads="1"/>
          </p:cNvSpPr>
          <p:nvPr/>
        </p:nvSpPr>
        <p:spPr bwMode="auto">
          <a:xfrm>
            <a:off x="6143625" y="5786438"/>
            <a:ext cx="2744662" cy="1077218"/>
          </a:xfrm>
          <a:prstGeom prst="rect">
            <a:avLst/>
          </a:prstGeom>
          <a:noFill/>
          <a:ln w="9525">
            <a:noFill/>
            <a:miter lim="800000"/>
            <a:headEnd/>
            <a:tailEnd/>
          </a:ln>
        </p:spPr>
        <p:txBody>
          <a:bodyPr wrap="none">
            <a:spAutoFit/>
          </a:bodyPr>
          <a:lstStyle/>
          <a:p>
            <a:pPr algn="ctr"/>
            <a:r>
              <a:rPr lang="cs-CZ" sz="3200" dirty="0">
                <a:latin typeface="Calibri" pitchFamily="34" charset="0"/>
              </a:rPr>
              <a:t>16S (18S) </a:t>
            </a:r>
            <a:r>
              <a:rPr lang="cs-CZ" sz="3200" dirty="0" err="1">
                <a:latin typeface="Calibri" pitchFamily="34" charset="0"/>
              </a:rPr>
              <a:t>rRNA</a:t>
            </a:r>
            <a:endParaRPr lang="cs-CZ" sz="3200" dirty="0">
              <a:latin typeface="Calibri" pitchFamily="34" charset="0"/>
            </a:endParaRPr>
          </a:p>
          <a:p>
            <a:pPr algn="ctr"/>
            <a:r>
              <a:rPr lang="cs-CZ" sz="3200" dirty="0">
                <a:latin typeface="Calibri" pitchFamily="34" charset="0"/>
              </a:rPr>
              <a:t>(Carl </a:t>
            </a:r>
            <a:r>
              <a:rPr lang="cs-CZ" sz="3200" dirty="0" err="1">
                <a:latin typeface="Calibri" pitchFamily="34" charset="0"/>
              </a:rPr>
              <a:t>Woese</a:t>
            </a:r>
            <a:r>
              <a:rPr lang="cs-CZ" sz="3200" dirty="0">
                <a:latin typeface="Calibri" pitchFamily="34" charset="0"/>
              </a:rPr>
              <a:t>) </a:t>
            </a:r>
          </a:p>
        </p:txBody>
      </p:sp>
      <p:pic>
        <p:nvPicPr>
          <p:cNvPr id="2050" name="Picture 2" descr="https://upload.wikimedia.org/wikipedia/commons/thumb/2/22/Two_domain_tree.png/800px-Two_domain_tree.png">
            <a:extLst>
              <a:ext uri="{FF2B5EF4-FFF2-40B4-BE49-F238E27FC236}">
                <a16:creationId xmlns:a16="http://schemas.microsoft.com/office/drawing/2014/main" id="{49291AB0-91DB-4114-908B-B5A4161CDE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448"/>
          <a:stretch/>
        </p:blipFill>
        <p:spPr bwMode="auto">
          <a:xfrm>
            <a:off x="-108520" y="1484784"/>
            <a:ext cx="9599568" cy="41044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785813"/>
          </a:xfrm>
          <a:prstGeom prst="rect">
            <a:avLst/>
          </a:prstGeom>
          <a:solidFill>
            <a:srgbClr val="99CCFF"/>
          </a:solidFill>
          <a:ln w="9525">
            <a:noFill/>
            <a:miter lim="800000"/>
            <a:headEnd/>
            <a:tailEnd/>
          </a:ln>
          <a:effectLst/>
        </p:spPr>
        <p:txBody>
          <a:bodyPr anchor="ctr"/>
          <a:lstStyle/>
          <a:p>
            <a:pPr algn="ctr">
              <a:defRPr/>
            </a:pPr>
            <a:r>
              <a:rPr lang="cs-CZ" sz="4000" dirty="0">
                <a:solidFill>
                  <a:schemeClr val="tx2"/>
                </a:solidFill>
                <a:latin typeface="Calibri" panose="020F0502020204030204" pitchFamily="34" charset="0"/>
              </a:rPr>
              <a:t>Příbuznost </a:t>
            </a:r>
            <a:r>
              <a:rPr lang="cs-CZ" sz="4000" dirty="0" err="1">
                <a:solidFill>
                  <a:schemeClr val="tx2"/>
                </a:solidFill>
                <a:latin typeface="Calibri" panose="020F0502020204030204" pitchFamily="34" charset="0"/>
              </a:rPr>
              <a:t>eukaryot</a:t>
            </a:r>
            <a:r>
              <a:rPr lang="cs-CZ" sz="4000" dirty="0">
                <a:solidFill>
                  <a:schemeClr val="tx2"/>
                </a:solidFill>
                <a:latin typeface="Calibri" panose="020F0502020204030204" pitchFamily="34" charset="0"/>
              </a:rPr>
              <a:t> k </a:t>
            </a:r>
            <a:r>
              <a:rPr lang="cs-CZ" sz="4000" dirty="0" err="1">
                <a:solidFill>
                  <a:schemeClr val="tx2"/>
                </a:solidFill>
                <a:latin typeface="Calibri" panose="020F0502020204030204" pitchFamily="34" charset="0"/>
              </a:rPr>
              <a:t>prokar</a:t>
            </a:r>
            <a:r>
              <a:rPr lang="cs-CZ" sz="4000" dirty="0">
                <a:solidFill>
                  <a:schemeClr val="tx2"/>
                </a:solidFill>
                <a:latin typeface="Calibri" panose="020F0502020204030204" pitchFamily="34" charset="0"/>
              </a:rPr>
              <a:t>. doménám</a:t>
            </a:r>
          </a:p>
        </p:txBody>
      </p:sp>
      <p:pic>
        <p:nvPicPr>
          <p:cNvPr id="8196" name="Picture 2"/>
          <p:cNvPicPr>
            <a:picLocks noChangeAspect="1" noChangeArrowheads="1"/>
          </p:cNvPicPr>
          <p:nvPr/>
        </p:nvPicPr>
        <p:blipFill>
          <a:blip r:embed="rId2" cstate="print"/>
          <a:srcRect/>
          <a:stretch>
            <a:fillRect/>
          </a:stretch>
        </p:blipFill>
        <p:spPr bwMode="auto">
          <a:xfrm>
            <a:off x="1143000" y="928688"/>
            <a:ext cx="6942138" cy="5857875"/>
          </a:xfrm>
          <a:prstGeom prst="rect">
            <a:avLst/>
          </a:prstGeom>
          <a:noFill/>
          <a:ln w="9525">
            <a:noFill/>
            <a:miter lim="800000"/>
            <a:headEnd/>
            <a:tailEnd/>
          </a:ln>
        </p:spPr>
      </p:pic>
      <p:sp>
        <p:nvSpPr>
          <p:cNvPr id="8197" name="Šipka doprava 4"/>
          <p:cNvSpPr>
            <a:spLocks noChangeArrowheads="1"/>
          </p:cNvSpPr>
          <p:nvPr/>
        </p:nvSpPr>
        <p:spPr bwMode="auto">
          <a:xfrm rot="2473920">
            <a:off x="1571625" y="1143000"/>
            <a:ext cx="785813" cy="785813"/>
          </a:xfrm>
          <a:prstGeom prst="rightArrow">
            <a:avLst>
              <a:gd name="adj1" fmla="val 50000"/>
              <a:gd name="adj2" fmla="val 50000"/>
            </a:avLst>
          </a:prstGeom>
          <a:solidFill>
            <a:srgbClr val="FF0000"/>
          </a:solidFill>
          <a:ln w="9525" algn="ctr">
            <a:solidFill>
              <a:srgbClr val="FF0000"/>
            </a:solidFill>
            <a:round/>
            <a:headEnd/>
            <a:tailEnd/>
          </a:ln>
        </p:spPr>
        <p:txBody>
          <a:bodyPr/>
          <a:lstStyle/>
          <a:p>
            <a:endParaRPr lang="cs-CZ"/>
          </a:p>
        </p:txBody>
      </p:sp>
      <p:sp>
        <p:nvSpPr>
          <p:cNvPr id="8198" name="Šipka doprava 5"/>
          <p:cNvSpPr>
            <a:spLocks noChangeArrowheads="1"/>
          </p:cNvSpPr>
          <p:nvPr/>
        </p:nvSpPr>
        <p:spPr bwMode="auto">
          <a:xfrm rot="1265025">
            <a:off x="398463" y="2470150"/>
            <a:ext cx="785812" cy="785813"/>
          </a:xfrm>
          <a:prstGeom prst="rightArrow">
            <a:avLst>
              <a:gd name="adj1" fmla="val 50000"/>
              <a:gd name="adj2" fmla="val 50000"/>
            </a:avLst>
          </a:prstGeom>
          <a:solidFill>
            <a:srgbClr val="FF0000"/>
          </a:solidFill>
          <a:ln w="9525" algn="ctr">
            <a:solidFill>
              <a:srgbClr val="FF0000"/>
            </a:solidFill>
            <a:round/>
            <a:headEnd/>
            <a:tailEnd/>
          </a:ln>
        </p:spPr>
        <p:txBody>
          <a:bodyPr/>
          <a:lstStyle/>
          <a:p>
            <a:endParaRPr lang="cs-CZ"/>
          </a:p>
        </p:txBody>
      </p:sp>
      <p:sp>
        <p:nvSpPr>
          <p:cNvPr id="8199" name="Šipka doprava 6"/>
          <p:cNvSpPr>
            <a:spLocks noChangeArrowheads="1"/>
          </p:cNvSpPr>
          <p:nvPr/>
        </p:nvSpPr>
        <p:spPr bwMode="auto">
          <a:xfrm rot="12445815">
            <a:off x="7923213" y="4851400"/>
            <a:ext cx="785812" cy="785813"/>
          </a:xfrm>
          <a:prstGeom prst="rightArrow">
            <a:avLst>
              <a:gd name="adj1" fmla="val 50000"/>
              <a:gd name="adj2" fmla="val 50000"/>
            </a:avLst>
          </a:prstGeom>
          <a:solidFill>
            <a:srgbClr val="FF0000"/>
          </a:solidFill>
          <a:ln w="9525" algn="ctr">
            <a:solidFill>
              <a:srgbClr val="FF0000"/>
            </a:solidFill>
            <a:round/>
            <a:headEnd/>
            <a:tailEnd/>
          </a:ln>
        </p:spPr>
        <p:txBody>
          <a:bodyPr/>
          <a:lstStyle/>
          <a:p>
            <a:endParaRPr lang="cs-CZ"/>
          </a:p>
        </p:txBody>
      </p:sp>
      <p:sp>
        <p:nvSpPr>
          <p:cNvPr id="9" name="Výseč 8"/>
          <p:cNvSpPr/>
          <p:nvPr/>
        </p:nvSpPr>
        <p:spPr bwMode="auto">
          <a:xfrm>
            <a:off x="1714500" y="1143000"/>
            <a:ext cx="5857875" cy="5429250"/>
          </a:xfrm>
          <a:prstGeom prst="pie">
            <a:avLst>
              <a:gd name="adj1" fmla="val 21112044"/>
              <a:gd name="adj2" fmla="val 6790610"/>
            </a:avLst>
          </a:prstGeom>
          <a:solidFill>
            <a:schemeClr val="accent4">
              <a:lumMod val="50000"/>
              <a:lumOff val="50000"/>
              <a:alpha val="69000"/>
            </a:schemeClr>
          </a:solidFill>
          <a:ln w="9525" cap="flat" cmpd="sng" algn="ctr">
            <a:noFill/>
            <a:prstDash val="solid"/>
            <a:round/>
            <a:headEnd type="none" w="med" len="med"/>
            <a:tailEnd type="none" w="med" len="med"/>
          </a:ln>
          <a:effectLst/>
        </p:spPr>
        <p:txBody>
          <a:bodyPr/>
          <a:lstStyle/>
          <a:p>
            <a:pPr>
              <a:defRPr/>
            </a:pPr>
            <a:endParaRPr lang="cs-CZ">
              <a:latin typeface="Tw Cen MT Condensed Extra Bold" pitchFamily="34" charset="-18"/>
            </a:endParaRPr>
          </a:p>
        </p:txBody>
      </p:sp>
      <p:sp>
        <p:nvSpPr>
          <p:cNvPr id="8201" name="TextovéPole 9"/>
          <p:cNvSpPr txBox="1">
            <a:spLocks noChangeArrowheads="1"/>
          </p:cNvSpPr>
          <p:nvPr/>
        </p:nvSpPr>
        <p:spPr bwMode="auto">
          <a:xfrm>
            <a:off x="6072188" y="1000125"/>
            <a:ext cx="2784930" cy="523220"/>
          </a:xfrm>
          <a:prstGeom prst="rect">
            <a:avLst/>
          </a:prstGeom>
          <a:noFill/>
          <a:ln w="9525">
            <a:noFill/>
            <a:miter lim="800000"/>
            <a:headEnd/>
            <a:tailEnd/>
          </a:ln>
        </p:spPr>
        <p:txBody>
          <a:bodyPr wrap="none">
            <a:spAutoFit/>
          </a:bodyPr>
          <a:lstStyle/>
          <a:p>
            <a:r>
              <a:rPr lang="cs-CZ" sz="2800" dirty="0">
                <a:solidFill>
                  <a:srgbClr val="C00000"/>
                </a:solidFill>
                <a:latin typeface="Arial Black" pitchFamily="34" charset="0"/>
              </a:rPr>
              <a:t>EUBACTERIA</a:t>
            </a:r>
          </a:p>
        </p:txBody>
      </p:sp>
      <p:sp>
        <p:nvSpPr>
          <p:cNvPr id="8202" name="TextovéPole 10"/>
          <p:cNvSpPr txBox="1">
            <a:spLocks noChangeArrowheads="1"/>
          </p:cNvSpPr>
          <p:nvPr/>
        </p:nvSpPr>
        <p:spPr bwMode="auto">
          <a:xfrm>
            <a:off x="6643688" y="6000750"/>
            <a:ext cx="1852612" cy="523875"/>
          </a:xfrm>
          <a:prstGeom prst="rect">
            <a:avLst/>
          </a:prstGeom>
          <a:noFill/>
          <a:ln w="9525">
            <a:noFill/>
            <a:miter lim="800000"/>
            <a:headEnd/>
            <a:tailEnd/>
          </a:ln>
        </p:spPr>
        <p:txBody>
          <a:bodyPr wrap="none">
            <a:spAutoFit/>
          </a:bodyPr>
          <a:lstStyle/>
          <a:p>
            <a:r>
              <a:rPr lang="cs-CZ" sz="2800">
                <a:solidFill>
                  <a:srgbClr val="C00000"/>
                </a:solidFill>
                <a:latin typeface="Arial Black" pitchFamily="34" charset="0"/>
              </a:rPr>
              <a:t>ARCHEA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dissolve">
                                      <p:cBhvr>
                                        <p:cTn id="7" dur="500"/>
                                        <p:tgtEl>
                                          <p:spTgt spid="819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198"/>
                                        </p:tgtEl>
                                        <p:attrNameLst>
                                          <p:attrName>style.visibility</p:attrName>
                                        </p:attrNameLst>
                                      </p:cBhvr>
                                      <p:to>
                                        <p:strVal val="visible"/>
                                      </p:to>
                                    </p:set>
                                    <p:animEffect transition="in" filter="dissolve">
                                      <p:cBhvr>
                                        <p:cTn id="12" dur="500"/>
                                        <p:tgtEl>
                                          <p:spTgt spid="819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199"/>
                                        </p:tgtEl>
                                        <p:attrNameLst>
                                          <p:attrName>style.visibility</p:attrName>
                                        </p:attrNameLst>
                                      </p:cBhvr>
                                      <p:to>
                                        <p:strVal val="visible"/>
                                      </p:to>
                                    </p:set>
                                    <p:animEffect transition="in" filter="dissolve">
                                      <p:cBhvr>
                                        <p:cTn id="17" dur="5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P spid="8198" grpId="0" animBg="1"/>
      <p:bldP spid="819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051"/>
          <p:cNvSpPr>
            <a:spLocks noChangeArrowheads="1"/>
          </p:cNvSpPr>
          <p:nvPr/>
        </p:nvSpPr>
        <p:spPr bwMode="auto">
          <a:xfrm>
            <a:off x="0" y="0"/>
            <a:ext cx="9144000" cy="685800"/>
          </a:xfrm>
          <a:prstGeom prst="rect">
            <a:avLst/>
          </a:prstGeom>
          <a:solidFill>
            <a:srgbClr val="99CCFF"/>
          </a:solidFill>
          <a:ln w="9525">
            <a:noFill/>
            <a:miter lim="800000"/>
            <a:headEnd/>
            <a:tailEnd/>
          </a:ln>
        </p:spPr>
        <p:txBody>
          <a:bodyPr anchor="ctr"/>
          <a:lstStyle/>
          <a:p>
            <a:pPr algn="ctr"/>
            <a:r>
              <a:rPr lang="en-US" sz="4400">
                <a:solidFill>
                  <a:schemeClr val="tx2"/>
                </a:solidFill>
                <a:latin typeface="Calibri" pitchFamily="34" charset="0"/>
              </a:rPr>
              <a:t>Membr</a:t>
            </a:r>
            <a:r>
              <a:rPr lang="cs-CZ" sz="4400">
                <a:solidFill>
                  <a:schemeClr val="tx2"/>
                </a:solidFill>
                <a:latin typeface="Calibri" pitchFamily="34" charset="0"/>
              </a:rPr>
              <a:t>ány</a:t>
            </a:r>
          </a:p>
        </p:txBody>
      </p:sp>
      <p:pic>
        <p:nvPicPr>
          <p:cNvPr id="10243" name="Picture 2052" descr="KOSmethanococcussm"/>
          <p:cNvPicPr>
            <a:picLocks noChangeAspect="1" noChangeArrowheads="1"/>
          </p:cNvPicPr>
          <p:nvPr/>
        </p:nvPicPr>
        <p:blipFill>
          <a:blip r:embed="rId2" cstate="print"/>
          <a:srcRect/>
          <a:stretch>
            <a:fillRect/>
          </a:stretch>
        </p:blipFill>
        <p:spPr bwMode="auto">
          <a:xfrm>
            <a:off x="7000875" y="1928813"/>
            <a:ext cx="1627188" cy="1627187"/>
          </a:xfrm>
          <a:prstGeom prst="rect">
            <a:avLst/>
          </a:prstGeom>
          <a:noFill/>
          <a:ln w="9525">
            <a:noFill/>
            <a:miter lim="800000"/>
            <a:headEnd/>
            <a:tailEnd/>
          </a:ln>
        </p:spPr>
      </p:pic>
      <p:pic>
        <p:nvPicPr>
          <p:cNvPr id="10244" name="Picture 2053" descr="KOSmethanothermus"/>
          <p:cNvPicPr>
            <a:picLocks noChangeAspect="1" noChangeArrowheads="1"/>
          </p:cNvPicPr>
          <p:nvPr/>
        </p:nvPicPr>
        <p:blipFill>
          <a:blip r:embed="rId3" cstate="print"/>
          <a:srcRect/>
          <a:stretch>
            <a:fillRect/>
          </a:stretch>
        </p:blipFill>
        <p:spPr bwMode="auto">
          <a:xfrm>
            <a:off x="4800600" y="714375"/>
            <a:ext cx="4343400" cy="1116013"/>
          </a:xfrm>
          <a:prstGeom prst="rect">
            <a:avLst/>
          </a:prstGeom>
          <a:noFill/>
          <a:ln w="9525">
            <a:noFill/>
            <a:miter lim="800000"/>
            <a:headEnd/>
            <a:tailEnd/>
          </a:ln>
        </p:spPr>
      </p:pic>
      <p:pic>
        <p:nvPicPr>
          <p:cNvPr id="10245" name="Picture 2054" descr="esterether"/>
          <p:cNvPicPr>
            <a:picLocks noChangeAspect="1" noChangeArrowheads="1"/>
          </p:cNvPicPr>
          <p:nvPr/>
        </p:nvPicPr>
        <p:blipFill>
          <a:blip r:embed="rId4" cstate="print"/>
          <a:srcRect/>
          <a:stretch>
            <a:fillRect/>
          </a:stretch>
        </p:blipFill>
        <p:spPr bwMode="auto">
          <a:xfrm>
            <a:off x="69850" y="1714500"/>
            <a:ext cx="6002338" cy="3929063"/>
          </a:xfrm>
          <a:prstGeom prst="rect">
            <a:avLst/>
          </a:prstGeom>
          <a:noFill/>
          <a:ln w="9525">
            <a:noFill/>
            <a:miter lim="800000"/>
            <a:headEnd/>
            <a:tailEnd/>
          </a:ln>
        </p:spPr>
      </p:pic>
      <p:pic>
        <p:nvPicPr>
          <p:cNvPr id="10246" name="Picture 2055" descr="714px-EscherichiaColi_NIAID"/>
          <p:cNvPicPr>
            <a:picLocks noChangeAspect="1" noChangeArrowheads="1"/>
          </p:cNvPicPr>
          <p:nvPr/>
        </p:nvPicPr>
        <p:blipFill>
          <a:blip r:embed="rId5" cstate="print"/>
          <a:srcRect l="9528"/>
          <a:stretch>
            <a:fillRect/>
          </a:stretch>
        </p:blipFill>
        <p:spPr bwMode="auto">
          <a:xfrm>
            <a:off x="6324600" y="3886200"/>
            <a:ext cx="2667000" cy="2476500"/>
          </a:xfrm>
          <a:prstGeom prst="rect">
            <a:avLst/>
          </a:prstGeom>
          <a:noFill/>
          <a:ln w="9525">
            <a:noFill/>
            <a:miter lim="800000"/>
            <a:headEnd/>
            <a:tailEnd/>
          </a:ln>
        </p:spPr>
      </p:pic>
      <p:cxnSp>
        <p:nvCxnSpPr>
          <p:cNvPr id="10247" name="AutoShape 2056"/>
          <p:cNvCxnSpPr>
            <a:cxnSpLocks noChangeShapeType="1"/>
          </p:cNvCxnSpPr>
          <p:nvPr/>
        </p:nvCxnSpPr>
        <p:spPr bwMode="auto">
          <a:xfrm>
            <a:off x="228600" y="3643313"/>
            <a:ext cx="8763000" cy="0"/>
          </a:xfrm>
          <a:prstGeom prst="straightConnector1">
            <a:avLst/>
          </a:prstGeom>
          <a:noFill/>
          <a:ln w="57150">
            <a:solidFill>
              <a:schemeClr val="tx1"/>
            </a:solidFill>
            <a:round/>
            <a:headEnd/>
            <a:tailEnd/>
          </a:ln>
        </p:spPr>
      </p:cxnSp>
      <p:sp>
        <p:nvSpPr>
          <p:cNvPr id="10248" name="Text Box 2057"/>
          <p:cNvSpPr txBox="1">
            <a:spLocks noChangeArrowheads="1"/>
          </p:cNvSpPr>
          <p:nvPr/>
        </p:nvSpPr>
        <p:spPr bwMode="auto">
          <a:xfrm>
            <a:off x="365125" y="914400"/>
            <a:ext cx="184150" cy="366713"/>
          </a:xfrm>
          <a:prstGeom prst="rect">
            <a:avLst/>
          </a:prstGeom>
          <a:noFill/>
          <a:ln w="9525">
            <a:noFill/>
            <a:miter lim="800000"/>
            <a:headEnd/>
            <a:tailEnd/>
          </a:ln>
        </p:spPr>
        <p:txBody>
          <a:bodyPr wrap="none">
            <a:spAutoFit/>
          </a:bodyPr>
          <a:lstStyle/>
          <a:p>
            <a:endParaRPr lang="en-US">
              <a:latin typeface="Arial" pitchFamily="34" charset="0"/>
            </a:endParaRPr>
          </a:p>
        </p:txBody>
      </p:sp>
      <p:sp>
        <p:nvSpPr>
          <p:cNvPr id="10249" name="Text Box 2058"/>
          <p:cNvSpPr txBox="1">
            <a:spLocks noChangeArrowheads="1"/>
          </p:cNvSpPr>
          <p:nvPr/>
        </p:nvSpPr>
        <p:spPr bwMode="auto">
          <a:xfrm>
            <a:off x="107950" y="785813"/>
            <a:ext cx="2606675" cy="708025"/>
          </a:xfrm>
          <a:prstGeom prst="rect">
            <a:avLst/>
          </a:prstGeom>
          <a:noFill/>
          <a:ln w="9525">
            <a:noFill/>
            <a:miter lim="800000"/>
            <a:headEnd/>
            <a:tailEnd/>
          </a:ln>
        </p:spPr>
        <p:txBody>
          <a:bodyPr>
            <a:spAutoFit/>
          </a:bodyPr>
          <a:lstStyle/>
          <a:p>
            <a:r>
              <a:rPr lang="cs-CZ" sz="4000">
                <a:latin typeface="Arial" pitchFamily="34" charset="0"/>
              </a:rPr>
              <a:t>ARCHEA </a:t>
            </a:r>
          </a:p>
        </p:txBody>
      </p:sp>
      <p:sp>
        <p:nvSpPr>
          <p:cNvPr id="10250" name="Text Box 2059"/>
          <p:cNvSpPr txBox="1">
            <a:spLocks noChangeArrowheads="1"/>
          </p:cNvSpPr>
          <p:nvPr/>
        </p:nvSpPr>
        <p:spPr bwMode="auto">
          <a:xfrm>
            <a:off x="133350" y="5864225"/>
            <a:ext cx="8367713" cy="708025"/>
          </a:xfrm>
          <a:prstGeom prst="rect">
            <a:avLst/>
          </a:prstGeom>
          <a:noFill/>
          <a:ln w="9525">
            <a:noFill/>
            <a:miter lim="800000"/>
            <a:headEnd/>
            <a:tailEnd/>
          </a:ln>
        </p:spPr>
        <p:txBody>
          <a:bodyPr>
            <a:spAutoFit/>
          </a:bodyPr>
          <a:lstStyle/>
          <a:p>
            <a:r>
              <a:rPr lang="cs-CZ" sz="4000">
                <a:latin typeface="Arial" pitchFamily="34" charset="0"/>
              </a:rPr>
              <a:t>BACTERIA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sit1"/>
          <p:cNvPicPr>
            <a:picLocks noChangeAspect="1" noChangeArrowheads="1"/>
          </p:cNvPicPr>
          <p:nvPr/>
        </p:nvPicPr>
        <p:blipFill>
          <a:blip r:embed="rId2" cstate="print"/>
          <a:srcRect/>
          <a:stretch>
            <a:fillRect/>
          </a:stretch>
        </p:blipFill>
        <p:spPr bwMode="auto">
          <a:xfrm>
            <a:off x="1295400" y="762000"/>
            <a:ext cx="6629400" cy="5529263"/>
          </a:xfrm>
          <a:prstGeom prst="rect">
            <a:avLst/>
          </a:prstGeom>
          <a:noFill/>
          <a:ln w="9525">
            <a:noFill/>
            <a:miter lim="800000"/>
            <a:headEnd/>
            <a:tailEnd/>
          </a:ln>
        </p:spPr>
      </p:pic>
      <p:sp>
        <p:nvSpPr>
          <p:cNvPr id="9219" name="Text Box 6"/>
          <p:cNvSpPr txBox="1">
            <a:spLocks noChangeArrowheads="1"/>
          </p:cNvSpPr>
          <p:nvPr/>
        </p:nvSpPr>
        <p:spPr bwMode="auto">
          <a:xfrm>
            <a:off x="4191000" y="5867400"/>
            <a:ext cx="852488" cy="457200"/>
          </a:xfrm>
          <a:prstGeom prst="rect">
            <a:avLst/>
          </a:prstGeom>
          <a:noFill/>
          <a:ln w="9525">
            <a:noFill/>
            <a:miter lim="800000"/>
            <a:headEnd/>
            <a:tailEnd/>
          </a:ln>
        </p:spPr>
        <p:txBody>
          <a:bodyPr wrap="none">
            <a:spAutoFit/>
          </a:bodyPr>
          <a:lstStyle/>
          <a:p>
            <a:r>
              <a:rPr lang="cs-CZ" sz="2400" b="0">
                <a:latin typeface="Arial Narrow" pitchFamily="34" charset="0"/>
              </a:rPr>
              <a:t>LUCA</a:t>
            </a:r>
          </a:p>
        </p:txBody>
      </p:sp>
      <p:sp>
        <p:nvSpPr>
          <p:cNvPr id="9220" name="Rectangle 7"/>
          <p:cNvSpPr>
            <a:spLocks noChangeArrowheads="1"/>
          </p:cNvSpPr>
          <p:nvPr/>
        </p:nvSpPr>
        <p:spPr bwMode="auto">
          <a:xfrm>
            <a:off x="2438400" y="4953000"/>
            <a:ext cx="762000" cy="228600"/>
          </a:xfrm>
          <a:prstGeom prst="rect">
            <a:avLst/>
          </a:prstGeom>
          <a:solidFill>
            <a:schemeClr val="bg1"/>
          </a:solidFill>
          <a:ln w="9525">
            <a:solidFill>
              <a:schemeClr val="bg1"/>
            </a:solidFill>
            <a:miter lim="800000"/>
            <a:headEnd/>
            <a:tailEnd/>
          </a:ln>
        </p:spPr>
        <p:txBody>
          <a:bodyPr wrap="none" anchor="ctr"/>
          <a:lstStyle/>
          <a:p>
            <a:endParaRPr lang="cs-CZ"/>
          </a:p>
        </p:txBody>
      </p:sp>
      <p:sp>
        <p:nvSpPr>
          <p:cNvPr id="9221" name="Rectangle 8"/>
          <p:cNvSpPr>
            <a:spLocks noChangeArrowheads="1"/>
          </p:cNvSpPr>
          <p:nvPr/>
        </p:nvSpPr>
        <p:spPr bwMode="auto">
          <a:xfrm>
            <a:off x="5867400" y="4953000"/>
            <a:ext cx="1143000" cy="228600"/>
          </a:xfrm>
          <a:prstGeom prst="rect">
            <a:avLst/>
          </a:prstGeom>
          <a:solidFill>
            <a:schemeClr val="bg1"/>
          </a:solidFill>
          <a:ln w="9525">
            <a:solidFill>
              <a:schemeClr val="bg1"/>
            </a:solidFill>
            <a:miter lim="800000"/>
            <a:headEnd/>
            <a:tailEnd/>
          </a:ln>
        </p:spPr>
        <p:txBody>
          <a:bodyPr wrap="none" anchor="ctr"/>
          <a:lstStyle/>
          <a:p>
            <a:endParaRPr lang="cs-CZ"/>
          </a:p>
        </p:txBody>
      </p:sp>
      <p:sp>
        <p:nvSpPr>
          <p:cNvPr id="9222" name="Rectangle 9"/>
          <p:cNvSpPr>
            <a:spLocks noChangeArrowheads="1"/>
          </p:cNvSpPr>
          <p:nvPr/>
        </p:nvSpPr>
        <p:spPr bwMode="auto">
          <a:xfrm>
            <a:off x="4676775" y="2992438"/>
            <a:ext cx="796925" cy="125412"/>
          </a:xfrm>
          <a:prstGeom prst="rect">
            <a:avLst/>
          </a:prstGeom>
          <a:solidFill>
            <a:schemeClr val="bg1"/>
          </a:solidFill>
          <a:ln w="9525">
            <a:solidFill>
              <a:schemeClr val="bg1"/>
            </a:solidFill>
            <a:miter lim="800000"/>
            <a:headEnd/>
            <a:tailEnd/>
          </a:ln>
        </p:spPr>
        <p:txBody>
          <a:bodyPr wrap="none" anchor="ctr"/>
          <a:lstStyle/>
          <a:p>
            <a:endParaRPr lang="cs-CZ"/>
          </a:p>
        </p:txBody>
      </p:sp>
      <p:sp>
        <p:nvSpPr>
          <p:cNvPr id="9223" name="Rectangle 10"/>
          <p:cNvSpPr>
            <a:spLocks noChangeArrowheads="1"/>
          </p:cNvSpPr>
          <p:nvPr/>
        </p:nvSpPr>
        <p:spPr bwMode="auto">
          <a:xfrm>
            <a:off x="5029200" y="2895600"/>
            <a:ext cx="152400" cy="304800"/>
          </a:xfrm>
          <a:prstGeom prst="rect">
            <a:avLst/>
          </a:prstGeom>
          <a:solidFill>
            <a:schemeClr val="bg1"/>
          </a:solidFill>
          <a:ln w="9525">
            <a:solidFill>
              <a:schemeClr val="bg1"/>
            </a:solidFill>
            <a:miter lim="800000"/>
            <a:headEnd/>
            <a:tailEnd/>
          </a:ln>
        </p:spPr>
        <p:txBody>
          <a:bodyPr wrap="none" anchor="ctr"/>
          <a:lstStyle/>
          <a:p>
            <a:endParaRPr lang="cs-CZ"/>
          </a:p>
        </p:txBody>
      </p:sp>
      <p:sp>
        <p:nvSpPr>
          <p:cNvPr id="9224" name="Text Box 11"/>
          <p:cNvSpPr txBox="1">
            <a:spLocks noChangeArrowheads="1"/>
          </p:cNvSpPr>
          <p:nvPr/>
        </p:nvSpPr>
        <p:spPr bwMode="auto">
          <a:xfrm>
            <a:off x="1600200" y="4648200"/>
            <a:ext cx="1382713" cy="457200"/>
          </a:xfrm>
          <a:prstGeom prst="rect">
            <a:avLst/>
          </a:prstGeom>
          <a:noFill/>
          <a:ln w="9525">
            <a:noFill/>
            <a:miter lim="800000"/>
            <a:headEnd/>
            <a:tailEnd/>
          </a:ln>
        </p:spPr>
        <p:txBody>
          <a:bodyPr wrap="none">
            <a:spAutoFit/>
          </a:bodyPr>
          <a:lstStyle/>
          <a:p>
            <a:r>
              <a:rPr lang="cs-CZ" sz="2400" b="0">
                <a:latin typeface="Arial Narrow" pitchFamily="34" charset="0"/>
              </a:rPr>
              <a:t>Eubaktérie</a:t>
            </a:r>
          </a:p>
        </p:txBody>
      </p:sp>
      <p:sp>
        <p:nvSpPr>
          <p:cNvPr id="9225" name="Text Box 12"/>
          <p:cNvSpPr txBox="1">
            <a:spLocks noChangeArrowheads="1"/>
          </p:cNvSpPr>
          <p:nvPr/>
        </p:nvSpPr>
        <p:spPr bwMode="auto">
          <a:xfrm>
            <a:off x="6084888" y="4648200"/>
            <a:ext cx="1730375" cy="457200"/>
          </a:xfrm>
          <a:prstGeom prst="rect">
            <a:avLst/>
          </a:prstGeom>
          <a:noFill/>
          <a:ln w="9525">
            <a:noFill/>
            <a:miter lim="800000"/>
            <a:headEnd/>
            <a:tailEnd/>
          </a:ln>
        </p:spPr>
        <p:txBody>
          <a:bodyPr wrap="none">
            <a:spAutoFit/>
          </a:bodyPr>
          <a:lstStyle/>
          <a:p>
            <a:r>
              <a:rPr lang="cs-CZ" sz="2400" b="0">
                <a:latin typeface="Arial Narrow" pitchFamily="34" charset="0"/>
              </a:rPr>
              <a:t>Archebaktérie</a:t>
            </a:r>
          </a:p>
        </p:txBody>
      </p:sp>
      <p:sp>
        <p:nvSpPr>
          <p:cNvPr id="9226" name="Text Box 13"/>
          <p:cNvSpPr txBox="1">
            <a:spLocks noChangeArrowheads="1"/>
          </p:cNvSpPr>
          <p:nvPr/>
        </p:nvSpPr>
        <p:spPr bwMode="auto">
          <a:xfrm>
            <a:off x="4114800" y="2819400"/>
            <a:ext cx="1312863" cy="457200"/>
          </a:xfrm>
          <a:prstGeom prst="rect">
            <a:avLst/>
          </a:prstGeom>
          <a:solidFill>
            <a:schemeClr val="bg1"/>
          </a:solidFill>
          <a:ln w="9525">
            <a:noFill/>
            <a:miter lim="800000"/>
            <a:headEnd/>
            <a:tailEnd/>
          </a:ln>
        </p:spPr>
        <p:txBody>
          <a:bodyPr wrap="none">
            <a:spAutoFit/>
          </a:bodyPr>
          <a:lstStyle/>
          <a:p>
            <a:r>
              <a:rPr lang="cs-CZ" sz="2400" b="0">
                <a:latin typeface="Arial Narrow" pitchFamily="34" charset="0"/>
              </a:rPr>
              <a:t>Eukaryota</a:t>
            </a:r>
          </a:p>
        </p:txBody>
      </p:sp>
      <p:sp>
        <p:nvSpPr>
          <p:cNvPr id="9227" name="Rectangle 14"/>
          <p:cNvSpPr>
            <a:spLocks noChangeArrowheads="1"/>
          </p:cNvSpPr>
          <p:nvPr/>
        </p:nvSpPr>
        <p:spPr bwMode="auto">
          <a:xfrm>
            <a:off x="990600" y="5257800"/>
            <a:ext cx="2514600" cy="923330"/>
          </a:xfrm>
          <a:prstGeom prst="rect">
            <a:avLst/>
          </a:prstGeom>
          <a:solidFill>
            <a:srgbClr val="99CCFF"/>
          </a:solidFill>
          <a:ln w="9525">
            <a:noFill/>
            <a:miter lim="800000"/>
            <a:headEnd/>
            <a:tailEnd/>
          </a:ln>
        </p:spPr>
        <p:txBody>
          <a:bodyPr>
            <a:spAutoFit/>
          </a:bodyPr>
          <a:lstStyle/>
          <a:p>
            <a:pPr algn="ctr">
              <a:spcBef>
                <a:spcPct val="50000"/>
              </a:spcBef>
            </a:pPr>
            <a:r>
              <a:rPr lang="cs-CZ" b="0" dirty="0">
                <a:latin typeface="Arial Narrow" pitchFamily="34" charset="0"/>
              </a:rPr>
              <a:t>Membrány a enzymy energetického metabolismu a mnohé další geny</a:t>
            </a:r>
          </a:p>
        </p:txBody>
      </p:sp>
      <p:sp>
        <p:nvSpPr>
          <p:cNvPr id="9228" name="Rectangle 15"/>
          <p:cNvSpPr>
            <a:spLocks noChangeArrowheads="1"/>
          </p:cNvSpPr>
          <p:nvPr/>
        </p:nvSpPr>
        <p:spPr bwMode="auto">
          <a:xfrm>
            <a:off x="5943600" y="5257800"/>
            <a:ext cx="1981200" cy="923330"/>
          </a:xfrm>
          <a:prstGeom prst="rect">
            <a:avLst/>
          </a:prstGeom>
          <a:solidFill>
            <a:srgbClr val="FF99CC"/>
          </a:solidFill>
          <a:ln w="9525">
            <a:noFill/>
            <a:miter lim="800000"/>
            <a:headEnd/>
            <a:tailEnd/>
          </a:ln>
        </p:spPr>
        <p:txBody>
          <a:bodyPr>
            <a:spAutoFit/>
          </a:bodyPr>
          <a:lstStyle/>
          <a:p>
            <a:pPr algn="ctr">
              <a:spcBef>
                <a:spcPct val="50000"/>
              </a:spcBef>
            </a:pPr>
            <a:r>
              <a:rPr lang="cs-CZ" b="0" dirty="0">
                <a:latin typeface="Arial Narrow" pitchFamily="34" charset="0"/>
              </a:rPr>
              <a:t>Zejména metabolismus DNA</a:t>
            </a:r>
            <a:br>
              <a:rPr lang="cs-CZ" b="0" dirty="0">
                <a:latin typeface="Arial Narrow" pitchFamily="34" charset="0"/>
              </a:rPr>
            </a:br>
            <a:r>
              <a:rPr lang="cs-CZ" b="0" dirty="0">
                <a:latin typeface="Arial Narrow" pitchFamily="34" charset="0"/>
              </a:rPr>
              <a:t>a genová exprese</a:t>
            </a:r>
          </a:p>
        </p:txBody>
      </p:sp>
      <p:sp>
        <p:nvSpPr>
          <p:cNvPr id="9229" name="Line 16"/>
          <p:cNvSpPr>
            <a:spLocks noChangeShapeType="1"/>
          </p:cNvSpPr>
          <p:nvPr/>
        </p:nvSpPr>
        <p:spPr bwMode="auto">
          <a:xfrm flipV="1">
            <a:off x="2286000" y="4648200"/>
            <a:ext cx="2209800" cy="609600"/>
          </a:xfrm>
          <a:prstGeom prst="line">
            <a:avLst/>
          </a:prstGeom>
          <a:noFill/>
          <a:ln w="9525">
            <a:solidFill>
              <a:schemeClr val="tx1"/>
            </a:solidFill>
            <a:round/>
            <a:headEnd/>
            <a:tailEnd/>
          </a:ln>
        </p:spPr>
        <p:txBody>
          <a:bodyPr/>
          <a:lstStyle/>
          <a:p>
            <a:endParaRPr lang="cs-CZ"/>
          </a:p>
        </p:txBody>
      </p:sp>
      <p:sp>
        <p:nvSpPr>
          <p:cNvPr id="9230" name="Line 17"/>
          <p:cNvSpPr>
            <a:spLocks noChangeShapeType="1"/>
          </p:cNvSpPr>
          <p:nvPr/>
        </p:nvSpPr>
        <p:spPr bwMode="auto">
          <a:xfrm flipH="1" flipV="1">
            <a:off x="4648200" y="4724400"/>
            <a:ext cx="2286000" cy="533400"/>
          </a:xfrm>
          <a:prstGeom prst="line">
            <a:avLst/>
          </a:prstGeom>
          <a:noFill/>
          <a:ln w="9525">
            <a:solidFill>
              <a:schemeClr val="tx1"/>
            </a:solidFill>
            <a:round/>
            <a:headEnd/>
            <a:tailEnd/>
          </a:ln>
        </p:spPr>
        <p:txBody>
          <a:bodyPr/>
          <a:lstStyle/>
          <a:p>
            <a:endParaRPr lang="cs-CZ"/>
          </a:p>
        </p:txBody>
      </p:sp>
      <p:sp>
        <p:nvSpPr>
          <p:cNvPr id="12306" name="Rectangle 18"/>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dirty="0" err="1">
                <a:solidFill>
                  <a:schemeClr val="tx2"/>
                </a:solidFill>
                <a:latin typeface="Calibri" panose="020F0502020204030204" pitchFamily="34" charset="0"/>
              </a:rPr>
              <a:t>Eukaryota</a:t>
            </a:r>
            <a:r>
              <a:rPr lang="cs-CZ" sz="4400" dirty="0">
                <a:solidFill>
                  <a:schemeClr val="tx2"/>
                </a:solidFill>
                <a:latin typeface="Calibri" panose="020F0502020204030204" pitchFamily="34" charset="0"/>
              </a:rPr>
              <a:t> jsou chiméra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rPr>
              <a:t>Eukaryotické novinky </a:t>
            </a:r>
          </a:p>
        </p:txBody>
      </p:sp>
      <p:sp>
        <p:nvSpPr>
          <p:cNvPr id="11267" name="Text Box 3"/>
          <p:cNvSpPr txBox="1">
            <a:spLocks noChangeArrowheads="1"/>
          </p:cNvSpPr>
          <p:nvPr/>
        </p:nvSpPr>
        <p:spPr bwMode="auto">
          <a:xfrm>
            <a:off x="304800" y="692150"/>
            <a:ext cx="8610600" cy="6110288"/>
          </a:xfrm>
          <a:prstGeom prst="rect">
            <a:avLst/>
          </a:prstGeom>
          <a:noFill/>
          <a:ln w="9525">
            <a:noFill/>
            <a:miter lim="800000"/>
            <a:headEnd/>
            <a:tailEnd/>
          </a:ln>
        </p:spPr>
        <p:txBody>
          <a:bodyPr>
            <a:spAutoFit/>
          </a:bodyPr>
          <a:lstStyle/>
          <a:p>
            <a:pPr marL="457200" indent="-457200">
              <a:spcBef>
                <a:spcPct val="50000"/>
              </a:spcBef>
              <a:buFontTx/>
              <a:buAutoNum type="arabicPeriod"/>
            </a:pPr>
            <a:r>
              <a:rPr lang="cs-CZ" sz="2300" b="0">
                <a:latin typeface="Arial Narrow" pitchFamily="34" charset="0"/>
              </a:rPr>
              <a:t>Mitochondrie a plastidy (semiautonomní organely)</a:t>
            </a:r>
          </a:p>
          <a:p>
            <a:pPr marL="457200" indent="-457200">
              <a:spcBef>
                <a:spcPct val="50000"/>
              </a:spcBef>
              <a:buFontTx/>
              <a:buAutoNum type="arabicPeriod"/>
            </a:pPr>
            <a:r>
              <a:rPr lang="cs-CZ" sz="2300" b="0">
                <a:latin typeface="Arial Narrow" pitchFamily="34" charset="0"/>
              </a:rPr>
              <a:t>Cytoskeleton, centrioly, bičíky </a:t>
            </a:r>
            <a:r>
              <a:rPr lang="en-US" sz="2300" b="0">
                <a:latin typeface="Arial Narrow" pitchFamily="34" charset="0"/>
              </a:rPr>
              <a:t>a s t</a:t>
            </a:r>
            <a:r>
              <a:rPr lang="cs-CZ" sz="2300" b="0">
                <a:latin typeface="Arial Narrow" pitchFamily="34" charset="0"/>
              </a:rPr>
              <a:t>í</a:t>
            </a:r>
            <a:r>
              <a:rPr lang="en-US" sz="2300" b="0">
                <a:latin typeface="Arial Narrow" pitchFamily="34" charset="0"/>
              </a:rPr>
              <a:t>m </a:t>
            </a:r>
            <a:r>
              <a:rPr lang="cs-CZ" sz="2300" b="0">
                <a:latin typeface="Arial Narrow" pitchFamily="34" charset="0"/>
              </a:rPr>
              <a:t>spojené molekulární motory</a:t>
            </a:r>
          </a:p>
          <a:p>
            <a:pPr marL="457200" indent="-457200">
              <a:spcBef>
                <a:spcPct val="50000"/>
              </a:spcBef>
              <a:buFontTx/>
              <a:buAutoNum type="arabicPeriod"/>
            </a:pPr>
            <a:r>
              <a:rPr lang="cs-CZ" sz="2300" b="0">
                <a:latin typeface="Arial Narrow" pitchFamily="34" charset="0"/>
              </a:rPr>
              <a:t>Jádro </a:t>
            </a:r>
          </a:p>
          <a:p>
            <a:pPr marL="457200" indent="-457200">
              <a:spcBef>
                <a:spcPct val="50000"/>
              </a:spcBef>
              <a:buFontTx/>
              <a:buAutoNum type="arabicPeriod"/>
            </a:pPr>
            <a:r>
              <a:rPr lang="cs-CZ" sz="2300" b="0">
                <a:latin typeface="Arial Narrow" pitchFamily="34" charset="0"/>
              </a:rPr>
              <a:t>Endomembránový systém (ER, Golgiho komplex, lyzozómy)</a:t>
            </a:r>
          </a:p>
          <a:p>
            <a:pPr marL="457200" indent="-457200">
              <a:spcBef>
                <a:spcPct val="50000"/>
              </a:spcBef>
              <a:buFontTx/>
              <a:buAutoNum type="arabicPeriod"/>
            </a:pPr>
            <a:r>
              <a:rPr lang="en-US" sz="2300" b="0">
                <a:latin typeface="Arial Narrow" pitchFamily="34" charset="0"/>
              </a:rPr>
              <a:t>Fagocyt</a:t>
            </a:r>
            <a:r>
              <a:rPr lang="cs-CZ" sz="2300" b="0">
                <a:latin typeface="Arial Narrow" pitchFamily="34" charset="0"/>
              </a:rPr>
              <a:t>óza</a:t>
            </a:r>
            <a:endParaRPr lang="en-US" sz="2300" b="0">
              <a:latin typeface="Arial Narrow" pitchFamily="34" charset="0"/>
            </a:endParaRPr>
          </a:p>
          <a:p>
            <a:pPr marL="457200" indent="-457200">
              <a:spcBef>
                <a:spcPct val="50000"/>
              </a:spcBef>
              <a:buFontTx/>
              <a:buAutoNum type="arabicPeriod"/>
            </a:pPr>
            <a:r>
              <a:rPr lang="cs-CZ" sz="2300" b="0">
                <a:latin typeface="Arial Narrow" pitchFamily="34" charset="0"/>
              </a:rPr>
              <a:t>Organely typu microbodies (např. peroxizómy)</a:t>
            </a:r>
          </a:p>
          <a:p>
            <a:pPr marL="457200" indent="-457200">
              <a:spcBef>
                <a:spcPct val="50000"/>
              </a:spcBef>
              <a:buFontTx/>
              <a:buAutoNum type="arabicPeriod"/>
            </a:pPr>
            <a:r>
              <a:rPr lang="cs-CZ" sz="2300" b="0">
                <a:latin typeface="Arial Narrow" pitchFamily="34" charset="0"/>
              </a:rPr>
              <a:t>Odlišná kontrola buněčného cyklu a mitóza </a:t>
            </a:r>
          </a:p>
          <a:p>
            <a:pPr marL="457200" indent="-457200">
              <a:spcBef>
                <a:spcPct val="50000"/>
              </a:spcBef>
              <a:buFontTx/>
              <a:buAutoNum type="arabicPeriod"/>
            </a:pPr>
            <a:r>
              <a:rPr lang="cs-CZ" sz="2300" b="0">
                <a:latin typeface="Arial Narrow" pitchFamily="34" charset="0"/>
              </a:rPr>
              <a:t>Pohlavní rozmnožování (meióza, splývání gamet a jader)</a:t>
            </a:r>
          </a:p>
          <a:p>
            <a:pPr marL="457200" indent="-457200">
              <a:spcBef>
                <a:spcPct val="50000"/>
              </a:spcBef>
              <a:buFontTx/>
              <a:buAutoNum type="arabicPeriod"/>
            </a:pPr>
            <a:r>
              <a:rPr lang="cs-CZ" sz="2300" b="0">
                <a:latin typeface="Arial Narrow" pitchFamily="34" charset="0"/>
              </a:rPr>
              <a:t>Genom ve formě lineárních chromozómy představující samostatné replikony</a:t>
            </a:r>
          </a:p>
          <a:p>
            <a:pPr marL="457200" indent="-457200">
              <a:spcBef>
                <a:spcPct val="50000"/>
              </a:spcBef>
              <a:buFontTx/>
              <a:buAutoNum type="arabicPeriod"/>
            </a:pPr>
            <a:r>
              <a:rPr lang="cs-CZ" sz="2300" b="0">
                <a:latin typeface="Arial Narrow" pitchFamily="34" charset="0"/>
              </a:rPr>
              <a:t>Znaky na genomu (introny, repetitivní oblasti…)</a:t>
            </a:r>
          </a:p>
          <a:p>
            <a:pPr marL="457200" indent="-457200">
              <a:spcBef>
                <a:spcPct val="50000"/>
              </a:spcBef>
              <a:buFontTx/>
              <a:buAutoNum type="arabicPeriod"/>
            </a:pPr>
            <a:r>
              <a:rPr lang="cs-CZ" sz="2300" b="0">
                <a:latin typeface="Arial Narrow" pitchFamily="34" charset="0"/>
              </a:rPr>
              <a:t>a další…</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p:cNvPicPr>
            <a:picLocks noChangeAspect="1" noChangeArrowheads="1"/>
          </p:cNvPicPr>
          <p:nvPr/>
        </p:nvPicPr>
        <p:blipFill rotWithShape="1">
          <a:blip r:embed="rId2" cstate="print"/>
          <a:srcRect b="10143"/>
          <a:stretch/>
        </p:blipFill>
        <p:spPr bwMode="auto">
          <a:xfrm>
            <a:off x="6012160" y="701801"/>
            <a:ext cx="3131840" cy="5103463"/>
          </a:xfrm>
          <a:prstGeom prst="rect">
            <a:avLst/>
          </a:prstGeom>
          <a:noFill/>
          <a:ln w="9525">
            <a:noFill/>
            <a:miter lim="800000"/>
            <a:headEnd/>
            <a:tailEnd/>
          </a:ln>
        </p:spPr>
      </p:pic>
      <p:sp>
        <p:nvSpPr>
          <p:cNvPr id="2" name="Rectangle 2"/>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rPr>
              <a:t>LECA a FECA</a:t>
            </a:r>
          </a:p>
        </p:txBody>
      </p:sp>
      <p:sp>
        <p:nvSpPr>
          <p:cNvPr id="12293" name="Šipka doprava 5"/>
          <p:cNvSpPr>
            <a:spLocks noChangeArrowheads="1"/>
          </p:cNvSpPr>
          <p:nvPr/>
        </p:nvSpPr>
        <p:spPr bwMode="auto">
          <a:xfrm>
            <a:off x="1259632" y="2348880"/>
            <a:ext cx="5761038" cy="935038"/>
          </a:xfrm>
          <a:prstGeom prst="rightArrow">
            <a:avLst>
              <a:gd name="adj1" fmla="val 50000"/>
              <a:gd name="adj2" fmla="val 50060"/>
            </a:avLst>
          </a:prstGeom>
          <a:solidFill>
            <a:schemeClr val="accent1"/>
          </a:solidFill>
          <a:ln w="9525" algn="ctr">
            <a:solidFill>
              <a:schemeClr val="tx1"/>
            </a:solidFill>
            <a:round/>
            <a:headEnd/>
            <a:tailEnd/>
          </a:ln>
        </p:spPr>
        <p:txBody>
          <a:bodyPr anchor="ctr"/>
          <a:lstStyle/>
          <a:p>
            <a:r>
              <a:rPr lang="cs-CZ" sz="2800" dirty="0">
                <a:latin typeface="Arial" pitchFamily="34" charset="0"/>
                <a:cs typeface="Arial" pitchFamily="34" charset="0"/>
              </a:rPr>
              <a:t>L</a:t>
            </a:r>
            <a:r>
              <a:rPr lang="en-US" sz="2800" dirty="0">
                <a:latin typeface="Arial" pitchFamily="34" charset="0"/>
                <a:cs typeface="Arial" pitchFamily="34" charset="0"/>
              </a:rPr>
              <a:t>E</a:t>
            </a:r>
            <a:r>
              <a:rPr lang="cs-CZ" sz="2800" dirty="0">
                <a:latin typeface="Arial" pitchFamily="34" charset="0"/>
                <a:cs typeface="Arial" pitchFamily="34" charset="0"/>
              </a:rPr>
              <a:t>CA</a:t>
            </a:r>
            <a:r>
              <a:rPr lang="cs-CZ" dirty="0">
                <a:latin typeface="Arial" pitchFamily="34" charset="0"/>
                <a:cs typeface="Arial" pitchFamily="34" charset="0"/>
              </a:rPr>
              <a:t> </a:t>
            </a:r>
            <a:r>
              <a:rPr lang="en-US" dirty="0">
                <a:latin typeface="Arial" pitchFamily="34" charset="0"/>
                <a:cs typeface="Arial" pitchFamily="34" charset="0"/>
              </a:rPr>
              <a:t>– Last Eukaryotic Common Ancestor</a:t>
            </a:r>
            <a:endParaRPr lang="cs-CZ" dirty="0">
              <a:latin typeface="Arial" pitchFamily="34" charset="0"/>
              <a:cs typeface="Arial" pitchFamily="34" charset="0"/>
            </a:endParaRPr>
          </a:p>
        </p:txBody>
      </p:sp>
      <p:sp>
        <p:nvSpPr>
          <p:cNvPr id="7" name="TextovéPole 6"/>
          <p:cNvSpPr txBox="1"/>
          <p:nvPr/>
        </p:nvSpPr>
        <p:spPr>
          <a:xfrm>
            <a:off x="1259632" y="3756057"/>
            <a:ext cx="5040560" cy="830997"/>
          </a:xfrm>
          <a:prstGeom prst="rect">
            <a:avLst/>
          </a:prstGeom>
          <a:noFill/>
        </p:spPr>
        <p:txBody>
          <a:bodyPr wrap="square" rtlCol="0">
            <a:spAutoFit/>
          </a:bodyPr>
          <a:lstStyle/>
          <a:p>
            <a:r>
              <a:rPr lang="cs-CZ" sz="2400" dirty="0">
                <a:latin typeface="Calibri" panose="020F0502020204030204" pitchFamily="34" charset="0"/>
                <a:cs typeface="Calibri" panose="020F0502020204030204" pitchFamily="34" charset="0"/>
              </a:rPr>
              <a:t>Mezi FECA a LECA mohlo uběhnout velmi mnoho času.</a:t>
            </a:r>
          </a:p>
        </p:txBody>
      </p:sp>
      <p:pic>
        <p:nvPicPr>
          <p:cNvPr id="4098" name="Picture 2">
            <a:extLst>
              <a:ext uri="{FF2B5EF4-FFF2-40B4-BE49-F238E27FC236}">
                <a16:creationId xmlns:a16="http://schemas.microsoft.com/office/drawing/2014/main" id="{234BD466-C520-4485-8649-2D018ECC3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4570" y="4727694"/>
            <a:ext cx="1711077" cy="171107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292" name="Šipka doprava 4"/>
          <p:cNvSpPr>
            <a:spLocks noChangeArrowheads="1"/>
          </p:cNvSpPr>
          <p:nvPr/>
        </p:nvSpPr>
        <p:spPr bwMode="auto">
          <a:xfrm>
            <a:off x="1259632" y="5186980"/>
            <a:ext cx="5544616" cy="935038"/>
          </a:xfrm>
          <a:prstGeom prst="rightArrow">
            <a:avLst>
              <a:gd name="adj1" fmla="val 50000"/>
              <a:gd name="adj2" fmla="val 50040"/>
            </a:avLst>
          </a:prstGeom>
          <a:solidFill>
            <a:schemeClr val="accent1"/>
          </a:solidFill>
          <a:ln w="9525" algn="ctr">
            <a:solidFill>
              <a:schemeClr val="tx1"/>
            </a:solidFill>
            <a:round/>
            <a:headEnd/>
            <a:tailEnd/>
          </a:ln>
        </p:spPr>
        <p:txBody>
          <a:bodyPr anchor="ctr"/>
          <a:lstStyle/>
          <a:p>
            <a:r>
              <a:rPr lang="cs-CZ" sz="2800" dirty="0">
                <a:latin typeface="Arial" pitchFamily="34" charset="0"/>
                <a:cs typeface="Arial" pitchFamily="34" charset="0"/>
              </a:rPr>
              <a:t>FECA</a:t>
            </a:r>
            <a:r>
              <a:rPr lang="cs-CZ" dirty="0">
                <a:latin typeface="Arial" pitchFamily="34" charset="0"/>
                <a:cs typeface="Arial" pitchFamily="34" charset="0"/>
              </a:rPr>
              <a:t> </a:t>
            </a:r>
            <a:r>
              <a:rPr lang="en-US" dirty="0">
                <a:latin typeface="Arial" pitchFamily="34" charset="0"/>
                <a:cs typeface="Arial" pitchFamily="34" charset="0"/>
              </a:rPr>
              <a:t>– </a:t>
            </a:r>
            <a:r>
              <a:rPr lang="cs-CZ" dirty="0" err="1">
                <a:latin typeface="Arial" pitchFamily="34" charset="0"/>
                <a:cs typeface="Arial" pitchFamily="34" charset="0"/>
              </a:rPr>
              <a:t>First</a:t>
            </a:r>
            <a:r>
              <a:rPr lang="cs-CZ" dirty="0">
                <a:latin typeface="Arial" pitchFamily="34" charset="0"/>
                <a:cs typeface="Arial" pitchFamily="34" charset="0"/>
              </a:rPr>
              <a:t> </a:t>
            </a:r>
            <a:r>
              <a:rPr lang="cs-CZ" dirty="0" err="1">
                <a:latin typeface="Arial" pitchFamily="34" charset="0"/>
                <a:cs typeface="Arial" pitchFamily="34" charset="0"/>
              </a:rPr>
              <a:t>Eukaryotic</a:t>
            </a:r>
            <a:r>
              <a:rPr lang="en-US" dirty="0">
                <a:latin typeface="Arial" pitchFamily="34" charset="0"/>
                <a:cs typeface="Arial" pitchFamily="34" charset="0"/>
              </a:rPr>
              <a:t> Common Ancestor</a:t>
            </a:r>
            <a:endParaRPr lang="cs-CZ"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l="41816"/>
          <a:stretch>
            <a:fillRect/>
          </a:stretch>
        </p:blipFill>
        <p:spPr bwMode="auto">
          <a:xfrm>
            <a:off x="5041326" y="1340768"/>
            <a:ext cx="3707138" cy="5352131"/>
          </a:xfrm>
          <a:prstGeom prst="rect">
            <a:avLst/>
          </a:prstGeom>
          <a:noFill/>
          <a:ln w="9525">
            <a:noFill/>
            <a:miter lim="800000"/>
            <a:headEnd/>
            <a:tailEnd/>
          </a:ln>
        </p:spPr>
      </p:pic>
      <p:sp>
        <p:nvSpPr>
          <p:cNvPr id="3" name="Rectangle 54"/>
          <p:cNvSpPr>
            <a:spLocks noChangeArrowheads="1"/>
          </p:cNvSpPr>
          <p:nvPr/>
        </p:nvSpPr>
        <p:spPr bwMode="auto">
          <a:xfrm>
            <a:off x="0" y="0"/>
            <a:ext cx="9144000" cy="126876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rPr>
              <a:t>Některá </a:t>
            </a:r>
            <a:r>
              <a:rPr lang="cs-CZ" sz="4400" dirty="0" err="1">
                <a:solidFill>
                  <a:schemeClr val="tx2"/>
                </a:solidFill>
                <a:latin typeface="Calibri" panose="020F0502020204030204" pitchFamily="34" charset="0"/>
              </a:rPr>
              <a:t>prokaryota</a:t>
            </a:r>
            <a:r>
              <a:rPr lang="cs-CZ" sz="4400" dirty="0">
                <a:solidFill>
                  <a:schemeClr val="tx2"/>
                </a:solidFill>
                <a:latin typeface="Calibri" panose="020F0502020204030204" pitchFamily="34" charset="0"/>
              </a:rPr>
              <a:t> jakoby měla k </a:t>
            </a:r>
            <a:r>
              <a:rPr lang="cs-CZ" sz="4400" dirty="0" err="1">
                <a:solidFill>
                  <a:schemeClr val="tx2"/>
                </a:solidFill>
                <a:latin typeface="Calibri" panose="020F0502020204030204" pitchFamily="34" charset="0"/>
              </a:rPr>
              <a:t>eukaryotům</a:t>
            </a:r>
            <a:r>
              <a:rPr lang="cs-CZ" sz="4400" dirty="0">
                <a:solidFill>
                  <a:schemeClr val="tx2"/>
                </a:solidFill>
                <a:latin typeface="Calibri" panose="020F0502020204030204" pitchFamily="34" charset="0"/>
              </a:rPr>
              <a:t> blíže</a:t>
            </a:r>
          </a:p>
        </p:txBody>
      </p:sp>
      <p:sp>
        <p:nvSpPr>
          <p:cNvPr id="6" name="TextovéPole 5"/>
          <p:cNvSpPr txBox="1"/>
          <p:nvPr/>
        </p:nvSpPr>
        <p:spPr>
          <a:xfrm>
            <a:off x="0" y="1340768"/>
            <a:ext cx="4881210" cy="1846659"/>
          </a:xfrm>
          <a:prstGeom prst="rect">
            <a:avLst/>
          </a:prstGeom>
          <a:noFill/>
        </p:spPr>
        <p:txBody>
          <a:bodyPr wrap="square" rtlCol="0">
            <a:spAutoFit/>
          </a:bodyPr>
          <a:lstStyle/>
          <a:p>
            <a:r>
              <a:rPr lang="cs-CZ" sz="2400" dirty="0" err="1">
                <a:latin typeface="Arial" pitchFamily="34" charset="0"/>
                <a:cs typeface="Arial" pitchFamily="34" charset="0"/>
              </a:rPr>
              <a:t>Eubakteriální</a:t>
            </a:r>
            <a:r>
              <a:rPr lang="cs-CZ" sz="2400" dirty="0">
                <a:latin typeface="Arial" pitchFamily="34" charset="0"/>
                <a:cs typeface="Arial" pitchFamily="34" charset="0"/>
              </a:rPr>
              <a:t> skupina PVC</a:t>
            </a:r>
          </a:p>
          <a:p>
            <a:r>
              <a:rPr lang="en-US" dirty="0">
                <a:latin typeface="Arial" pitchFamily="34" charset="0"/>
                <a:cs typeface="Arial" pitchFamily="34" charset="0"/>
              </a:rPr>
              <a:t>(Plan</a:t>
            </a:r>
            <a:r>
              <a:rPr lang="cs-CZ" dirty="0">
                <a:latin typeface="Arial" pitchFamily="34" charset="0"/>
                <a:cs typeface="Arial" pitchFamily="34" charset="0"/>
              </a:rPr>
              <a:t>c</a:t>
            </a:r>
            <a:r>
              <a:rPr lang="en-US" dirty="0" err="1">
                <a:latin typeface="Arial" pitchFamily="34" charset="0"/>
                <a:cs typeface="Arial" pitchFamily="34" charset="0"/>
              </a:rPr>
              <a:t>tomyc</a:t>
            </a:r>
            <a:r>
              <a:rPr lang="cs-CZ" dirty="0" err="1">
                <a:latin typeface="Arial" pitchFamily="34" charset="0"/>
                <a:cs typeface="Arial" pitchFamily="34" charset="0"/>
              </a:rPr>
              <a:t>etes</a:t>
            </a:r>
            <a:r>
              <a:rPr lang="cs-CZ" dirty="0">
                <a:latin typeface="Arial" pitchFamily="34" charset="0"/>
                <a:cs typeface="Arial" pitchFamily="34" charset="0"/>
              </a:rPr>
              <a:t>, </a:t>
            </a:r>
            <a:r>
              <a:rPr lang="cs-CZ" dirty="0" err="1">
                <a:latin typeface="Arial" pitchFamily="34" charset="0"/>
                <a:cs typeface="Arial" pitchFamily="34" charset="0"/>
              </a:rPr>
              <a:t>Verrucomicrobia</a:t>
            </a:r>
            <a:r>
              <a:rPr lang="cs-CZ" dirty="0">
                <a:latin typeface="Arial" pitchFamily="34" charset="0"/>
                <a:cs typeface="Arial" pitchFamily="34" charset="0"/>
              </a:rPr>
              <a:t> a </a:t>
            </a:r>
            <a:r>
              <a:rPr lang="cs-CZ" dirty="0" err="1">
                <a:latin typeface="Arial" pitchFamily="34" charset="0"/>
                <a:cs typeface="Arial" pitchFamily="34" charset="0"/>
              </a:rPr>
              <a:t>Chlamydiae</a:t>
            </a:r>
            <a:r>
              <a:rPr lang="en-US" dirty="0">
                <a:latin typeface="Arial" pitchFamily="34" charset="0"/>
                <a:cs typeface="Arial" pitchFamily="34" charset="0"/>
              </a:rPr>
              <a:t>)</a:t>
            </a:r>
            <a:endParaRPr lang="cs-CZ" dirty="0">
              <a:latin typeface="Arial" pitchFamily="34" charset="0"/>
              <a:cs typeface="Arial" pitchFamily="34" charset="0"/>
            </a:endParaRPr>
          </a:p>
          <a:p>
            <a:endParaRPr lang="cs-CZ" dirty="0">
              <a:latin typeface="Arial" pitchFamily="34" charset="0"/>
              <a:cs typeface="Arial" pitchFamily="34" charset="0"/>
            </a:endParaRPr>
          </a:p>
          <a:p>
            <a:r>
              <a:rPr lang="cs-CZ" b="0" dirty="0">
                <a:latin typeface="Arial" pitchFamily="34" charset="0"/>
                <a:cs typeface="Arial" pitchFamily="34" charset="0"/>
              </a:rPr>
              <a:t>U některých zástupců se vyskytují následující znaky typické pro </a:t>
            </a:r>
            <a:r>
              <a:rPr lang="cs-CZ" b="0" dirty="0" err="1">
                <a:latin typeface="Arial" pitchFamily="34" charset="0"/>
                <a:cs typeface="Arial" pitchFamily="34" charset="0"/>
              </a:rPr>
              <a:t>eukaryota</a:t>
            </a:r>
            <a:r>
              <a:rPr lang="en-US" b="0" dirty="0">
                <a:latin typeface="Arial" pitchFamily="34" charset="0"/>
                <a:cs typeface="Arial" pitchFamily="34" charset="0"/>
              </a:rPr>
              <a:t>:</a:t>
            </a:r>
            <a:endParaRPr lang="cs-CZ" b="0" dirty="0">
              <a:latin typeface="Arial" pitchFamily="34" charset="0"/>
              <a:cs typeface="Arial" pitchFamily="34" charset="0"/>
            </a:endParaRPr>
          </a:p>
        </p:txBody>
      </p:sp>
      <p:sp>
        <p:nvSpPr>
          <p:cNvPr id="7" name="TextovéPole 6"/>
          <p:cNvSpPr txBox="1"/>
          <p:nvPr/>
        </p:nvSpPr>
        <p:spPr>
          <a:xfrm>
            <a:off x="395536" y="3496940"/>
            <a:ext cx="4248472" cy="2308324"/>
          </a:xfrm>
          <a:prstGeom prst="rect">
            <a:avLst/>
          </a:prstGeom>
          <a:noFill/>
        </p:spPr>
        <p:txBody>
          <a:bodyPr wrap="square" rtlCol="0">
            <a:spAutoFit/>
          </a:bodyPr>
          <a:lstStyle/>
          <a:p>
            <a:pPr>
              <a:buFont typeface="Arial" pitchFamily="34" charset="0"/>
              <a:buChar char="•"/>
            </a:pPr>
            <a:r>
              <a:rPr lang="cs-CZ" b="0" dirty="0">
                <a:latin typeface="Arial" pitchFamily="34" charset="0"/>
                <a:cs typeface="Arial" pitchFamily="34" charset="0"/>
              </a:rPr>
              <a:t> </a:t>
            </a:r>
            <a:r>
              <a:rPr lang="cs-CZ" b="0" dirty="0" err="1">
                <a:latin typeface="Arial" pitchFamily="34" charset="0"/>
                <a:cs typeface="Arial" pitchFamily="34" charset="0"/>
              </a:rPr>
              <a:t>Kompatmentalizace</a:t>
            </a:r>
            <a:r>
              <a:rPr lang="cs-CZ" b="0" dirty="0">
                <a:latin typeface="Arial" pitchFamily="34" charset="0"/>
                <a:cs typeface="Arial" pitchFamily="34" charset="0"/>
              </a:rPr>
              <a:t> buňky</a:t>
            </a:r>
          </a:p>
          <a:p>
            <a:pPr>
              <a:buFont typeface="Arial" pitchFamily="34" charset="0"/>
              <a:buChar char="•"/>
            </a:pPr>
            <a:r>
              <a:rPr lang="cs-CZ" b="0" dirty="0">
                <a:latin typeface="Arial" pitchFamily="34" charset="0"/>
                <a:cs typeface="Arial" pitchFamily="34" charset="0"/>
              </a:rPr>
              <a:t> Proteinový plášť na membráně a něco jako endocytóza</a:t>
            </a:r>
          </a:p>
          <a:p>
            <a:pPr>
              <a:buFont typeface="Arial" pitchFamily="34" charset="0"/>
              <a:buChar char="•"/>
            </a:pPr>
            <a:r>
              <a:rPr lang="cs-CZ" b="0" dirty="0">
                <a:latin typeface="Arial" pitchFamily="34" charset="0"/>
                <a:cs typeface="Arial" pitchFamily="34" charset="0"/>
              </a:rPr>
              <a:t> Kondenzovaný chromatin</a:t>
            </a:r>
          </a:p>
          <a:p>
            <a:pPr>
              <a:buFont typeface="Arial" pitchFamily="34" charset="0"/>
              <a:buChar char="•"/>
            </a:pPr>
            <a:r>
              <a:rPr lang="cs-CZ" b="0" dirty="0">
                <a:latin typeface="Arial" pitchFamily="34" charset="0"/>
                <a:cs typeface="Arial" pitchFamily="34" charset="0"/>
              </a:rPr>
              <a:t> Množí se pučením</a:t>
            </a:r>
            <a:endParaRPr lang="en-US" b="0" dirty="0">
              <a:latin typeface="Arial" pitchFamily="34" charset="0"/>
              <a:cs typeface="Arial" pitchFamily="34" charset="0"/>
            </a:endParaRPr>
          </a:p>
          <a:p>
            <a:pPr>
              <a:buFont typeface="Arial" pitchFamily="34" charset="0"/>
              <a:buChar char="•"/>
            </a:pPr>
            <a:r>
              <a:rPr lang="en-US" b="0" dirty="0">
                <a:latin typeface="Arial" pitchFamily="34" charset="0"/>
                <a:cs typeface="Arial" pitchFamily="34" charset="0"/>
              </a:rPr>
              <a:t> </a:t>
            </a:r>
            <a:r>
              <a:rPr lang="en-US" b="0" dirty="0" err="1">
                <a:latin typeface="Arial" pitchFamily="34" charset="0"/>
                <a:cs typeface="Arial" pitchFamily="34" charset="0"/>
              </a:rPr>
              <a:t>Syntetizuj</a:t>
            </a:r>
            <a:r>
              <a:rPr lang="cs-CZ" b="0" dirty="0">
                <a:latin typeface="Arial" pitchFamily="34" charset="0"/>
                <a:cs typeface="Arial" pitchFamily="34" charset="0"/>
              </a:rPr>
              <a:t>í steroly</a:t>
            </a:r>
          </a:p>
          <a:p>
            <a:pPr>
              <a:buFont typeface="Arial" pitchFamily="34" charset="0"/>
              <a:buChar char="•"/>
            </a:pPr>
            <a:r>
              <a:rPr lang="cs-CZ" b="0" dirty="0">
                <a:latin typeface="Arial" pitchFamily="34" charset="0"/>
                <a:cs typeface="Arial" pitchFamily="34" charset="0"/>
              </a:rPr>
              <a:t> Obsahují lipidy podobné </a:t>
            </a:r>
            <a:r>
              <a:rPr lang="cs-CZ" b="0" dirty="0" err="1">
                <a:latin typeface="Arial" pitchFamily="34" charset="0"/>
                <a:cs typeface="Arial" pitchFamily="34" charset="0"/>
              </a:rPr>
              <a:t>archeím</a:t>
            </a:r>
            <a:endParaRPr lang="cs-CZ" b="0" dirty="0">
              <a:latin typeface="Arial" pitchFamily="34" charset="0"/>
              <a:cs typeface="Arial" pitchFamily="34" charset="0"/>
            </a:endParaRPr>
          </a:p>
          <a:p>
            <a:pPr>
              <a:buFont typeface="Arial" pitchFamily="34" charset="0"/>
              <a:buChar char="•"/>
            </a:pPr>
            <a:r>
              <a:rPr lang="cs-CZ" b="0" dirty="0">
                <a:latin typeface="Arial" pitchFamily="34" charset="0"/>
                <a:cs typeface="Arial" pitchFamily="34" charset="0"/>
              </a:rPr>
              <a:t> Tubulin </a:t>
            </a:r>
          </a:p>
        </p:txBody>
      </p:sp>
      <p:pic>
        <p:nvPicPr>
          <p:cNvPr id="4" name="Obrázek 3">
            <a:extLst>
              <a:ext uri="{FF2B5EF4-FFF2-40B4-BE49-F238E27FC236}">
                <a16:creationId xmlns:a16="http://schemas.microsoft.com/office/drawing/2014/main" id="{7BFFC98A-E24F-49D7-B6C3-6288980B6D8E}"/>
              </a:ext>
            </a:extLst>
          </p:cNvPr>
          <p:cNvPicPr>
            <a:picLocks noChangeAspect="1"/>
          </p:cNvPicPr>
          <p:nvPr/>
        </p:nvPicPr>
        <p:blipFill rotWithShape="1">
          <a:blip r:embed="rId3"/>
          <a:srcRect l="977" t="1203" r="42235" b="1635"/>
          <a:stretch/>
        </p:blipFill>
        <p:spPr>
          <a:xfrm>
            <a:off x="4733503" y="1326335"/>
            <a:ext cx="4322783" cy="5466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ovéPole 4">
            <a:extLst>
              <a:ext uri="{FF2B5EF4-FFF2-40B4-BE49-F238E27FC236}">
                <a16:creationId xmlns:a16="http://schemas.microsoft.com/office/drawing/2014/main" id="{2DA1AC8A-2EBE-45DC-8A1D-B0B4C703E41C}"/>
              </a:ext>
            </a:extLst>
          </p:cNvPr>
          <p:cNvSpPr txBox="1">
            <a:spLocks noChangeArrowheads="1"/>
          </p:cNvSpPr>
          <p:nvPr/>
        </p:nvSpPr>
        <p:spPr bwMode="auto">
          <a:xfrm>
            <a:off x="1753170" y="6410822"/>
            <a:ext cx="2890838" cy="368300"/>
          </a:xfrm>
          <a:prstGeom prst="rect">
            <a:avLst/>
          </a:prstGeom>
          <a:solidFill>
            <a:schemeClr val="bg1"/>
          </a:solidFill>
          <a:ln w="9525">
            <a:noFill/>
            <a:miter lim="800000"/>
            <a:headEnd/>
            <a:tailEnd/>
          </a:ln>
        </p:spPr>
        <p:txBody>
          <a:bodyPr wrap="none">
            <a:spAutoFit/>
          </a:bodyPr>
          <a:lstStyle/>
          <a:p>
            <a:r>
              <a:rPr lang="en-US" i="1" dirty="0" err="1">
                <a:latin typeface="Arial" pitchFamily="34" charset="0"/>
                <a:cs typeface="Arial" pitchFamily="34" charset="0"/>
              </a:rPr>
              <a:t>Gemmata</a:t>
            </a:r>
            <a:r>
              <a:rPr lang="en-US" i="1" dirty="0">
                <a:latin typeface="Arial" pitchFamily="34" charset="0"/>
                <a:cs typeface="Arial" pitchFamily="34" charset="0"/>
              </a:rPr>
              <a:t> </a:t>
            </a:r>
            <a:r>
              <a:rPr lang="en-US" i="1" dirty="0" err="1">
                <a:latin typeface="Arial" pitchFamily="34" charset="0"/>
                <a:cs typeface="Arial" pitchFamily="34" charset="0"/>
              </a:rPr>
              <a:t>obscuriglobus</a:t>
            </a:r>
            <a:endParaRPr lang="cs-CZ" i="1" dirty="0">
              <a:latin typeface="Arial" pitchFamily="34" charset="0"/>
              <a:cs typeface="Arial" pitchFamily="34" charset="0"/>
            </a:endParaRPr>
          </a:p>
        </p:txBody>
      </p:sp>
      <p:sp>
        <p:nvSpPr>
          <p:cNvPr id="11" name="TextovéPole 10">
            <a:extLst>
              <a:ext uri="{FF2B5EF4-FFF2-40B4-BE49-F238E27FC236}">
                <a16:creationId xmlns:a16="http://schemas.microsoft.com/office/drawing/2014/main" id="{F60B3317-4840-4C22-B77F-C5F9CA1472DE}"/>
              </a:ext>
            </a:extLst>
          </p:cNvPr>
          <p:cNvSpPr txBox="1"/>
          <p:nvPr/>
        </p:nvSpPr>
        <p:spPr>
          <a:xfrm>
            <a:off x="7142877" y="6437675"/>
            <a:ext cx="2073525" cy="369332"/>
          </a:xfrm>
          <a:prstGeom prst="rect">
            <a:avLst/>
          </a:prstGeom>
          <a:noFill/>
        </p:spPr>
        <p:txBody>
          <a:bodyPr wrap="square">
            <a:spAutoFit/>
          </a:bodyPr>
          <a:lstStyle/>
          <a:p>
            <a:r>
              <a:rPr lang="cs-CZ" b="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Sagulenko</a:t>
            </a:r>
            <a:r>
              <a:rPr lang="cs-CZ"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2017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4"/>
          <p:cNvSpPr>
            <a:spLocks noChangeArrowheads="1"/>
          </p:cNvSpPr>
          <p:nvPr/>
        </p:nvSpPr>
        <p:spPr bwMode="auto">
          <a:xfrm>
            <a:off x="0" y="0"/>
            <a:ext cx="9144000" cy="126876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rPr>
              <a:t>Některá </a:t>
            </a:r>
            <a:r>
              <a:rPr lang="cs-CZ" sz="4400" dirty="0" err="1">
                <a:solidFill>
                  <a:schemeClr val="tx2"/>
                </a:solidFill>
                <a:latin typeface="Calibri" panose="020F0502020204030204" pitchFamily="34" charset="0"/>
              </a:rPr>
              <a:t>prokaryota</a:t>
            </a:r>
            <a:r>
              <a:rPr lang="cs-CZ" sz="4400" dirty="0">
                <a:solidFill>
                  <a:schemeClr val="tx2"/>
                </a:solidFill>
                <a:latin typeface="Calibri" panose="020F0502020204030204" pitchFamily="34" charset="0"/>
              </a:rPr>
              <a:t> jakoby měla k </a:t>
            </a:r>
            <a:r>
              <a:rPr lang="cs-CZ" sz="4400" dirty="0" err="1">
                <a:solidFill>
                  <a:schemeClr val="tx2"/>
                </a:solidFill>
                <a:latin typeface="Calibri" panose="020F0502020204030204" pitchFamily="34" charset="0"/>
              </a:rPr>
              <a:t>eukaryotům</a:t>
            </a:r>
            <a:r>
              <a:rPr lang="cs-CZ" sz="4400" dirty="0">
                <a:solidFill>
                  <a:schemeClr val="tx2"/>
                </a:solidFill>
                <a:latin typeface="Calibri" panose="020F0502020204030204" pitchFamily="34" charset="0"/>
              </a:rPr>
              <a:t> blíže</a:t>
            </a:r>
          </a:p>
        </p:txBody>
      </p:sp>
      <p:sp>
        <p:nvSpPr>
          <p:cNvPr id="6" name="TextovéPole 5"/>
          <p:cNvSpPr txBox="1"/>
          <p:nvPr/>
        </p:nvSpPr>
        <p:spPr>
          <a:xfrm>
            <a:off x="0" y="1340768"/>
            <a:ext cx="5328884" cy="461665"/>
          </a:xfrm>
          <a:prstGeom prst="rect">
            <a:avLst/>
          </a:prstGeom>
          <a:noFill/>
        </p:spPr>
        <p:txBody>
          <a:bodyPr wrap="square" rtlCol="0">
            <a:spAutoFit/>
          </a:bodyPr>
          <a:lstStyle/>
          <a:p>
            <a:r>
              <a:rPr lang="cs-CZ" sz="2400" dirty="0" err="1">
                <a:latin typeface="Arial" pitchFamily="34" charset="0"/>
                <a:cs typeface="Arial" pitchFamily="34" charset="0"/>
              </a:rPr>
              <a:t>Planktomycetes</a:t>
            </a:r>
            <a:r>
              <a:rPr lang="cs-CZ" sz="2400" dirty="0">
                <a:latin typeface="Arial" pitchFamily="34" charset="0"/>
                <a:cs typeface="Arial" pitchFamily="34" charset="0"/>
              </a:rPr>
              <a:t> – </a:t>
            </a:r>
            <a:r>
              <a:rPr lang="cs-CZ" sz="2000" i="1" dirty="0">
                <a:latin typeface="Arial" pitchFamily="34" charset="0"/>
                <a:cs typeface="Arial" pitchFamily="34" charset="0"/>
              </a:rPr>
              <a:t>Ca.</a:t>
            </a:r>
            <a:r>
              <a:rPr lang="cs-CZ" sz="2000" dirty="0">
                <a:latin typeface="Arial" pitchFamily="34" charset="0"/>
                <a:cs typeface="Arial" pitchFamily="34" charset="0"/>
              </a:rPr>
              <a:t> </a:t>
            </a:r>
            <a:r>
              <a:rPr lang="cs-CZ" sz="2000" dirty="0" err="1">
                <a:latin typeface="Arial" pitchFamily="34" charset="0"/>
                <a:cs typeface="Arial" pitchFamily="34" charset="0"/>
              </a:rPr>
              <a:t>Uab</a:t>
            </a:r>
            <a:r>
              <a:rPr lang="cs-CZ" sz="2000" dirty="0">
                <a:latin typeface="Arial" pitchFamily="34" charset="0"/>
                <a:cs typeface="Arial" pitchFamily="34" charset="0"/>
              </a:rPr>
              <a:t> </a:t>
            </a:r>
            <a:r>
              <a:rPr lang="cs-CZ" sz="2000" dirty="0" err="1">
                <a:latin typeface="Arial" pitchFamily="34" charset="0"/>
                <a:cs typeface="Arial" pitchFamily="34" charset="0"/>
              </a:rPr>
              <a:t>amorphum</a:t>
            </a:r>
            <a:endParaRPr lang="cs-CZ" sz="2000" dirty="0">
              <a:latin typeface="Arial" pitchFamily="34" charset="0"/>
              <a:cs typeface="Arial" pitchFamily="34" charset="0"/>
            </a:endParaRPr>
          </a:p>
        </p:txBody>
      </p:sp>
      <p:pic>
        <p:nvPicPr>
          <p:cNvPr id="4" name="Obrázek 3">
            <a:extLst>
              <a:ext uri="{FF2B5EF4-FFF2-40B4-BE49-F238E27FC236}">
                <a16:creationId xmlns:a16="http://schemas.microsoft.com/office/drawing/2014/main" id="{3598C84F-6028-4C96-A3A0-9D0A0C77949D}"/>
              </a:ext>
            </a:extLst>
          </p:cNvPr>
          <p:cNvPicPr>
            <a:picLocks noChangeAspect="1"/>
          </p:cNvPicPr>
          <p:nvPr/>
        </p:nvPicPr>
        <p:blipFill rotWithShape="1">
          <a:blip r:embed="rId2"/>
          <a:srcRect l="34787" r="33665" b="15894"/>
          <a:stretch/>
        </p:blipFill>
        <p:spPr>
          <a:xfrm>
            <a:off x="5364088" y="1295923"/>
            <a:ext cx="3672408" cy="5582217"/>
          </a:xfrm>
          <a:prstGeom prst="rect">
            <a:avLst/>
          </a:prstGeom>
        </p:spPr>
      </p:pic>
      <p:pic>
        <p:nvPicPr>
          <p:cNvPr id="10" name="Obrázek 9">
            <a:extLst>
              <a:ext uri="{FF2B5EF4-FFF2-40B4-BE49-F238E27FC236}">
                <a16:creationId xmlns:a16="http://schemas.microsoft.com/office/drawing/2014/main" id="{815FABDF-E49B-45C9-BA73-881A43FDB268}"/>
              </a:ext>
            </a:extLst>
          </p:cNvPr>
          <p:cNvPicPr>
            <a:picLocks noChangeAspect="1"/>
          </p:cNvPicPr>
          <p:nvPr/>
        </p:nvPicPr>
        <p:blipFill rotWithShape="1">
          <a:blip r:embed="rId3"/>
          <a:srcRect r="2721"/>
          <a:stretch/>
        </p:blipFill>
        <p:spPr>
          <a:xfrm>
            <a:off x="0" y="1882349"/>
            <a:ext cx="5364088" cy="3683392"/>
          </a:xfrm>
          <a:prstGeom prst="rect">
            <a:avLst/>
          </a:prstGeom>
        </p:spPr>
      </p:pic>
      <p:pic>
        <p:nvPicPr>
          <p:cNvPr id="14" name="Obrázek 13">
            <a:extLst>
              <a:ext uri="{FF2B5EF4-FFF2-40B4-BE49-F238E27FC236}">
                <a16:creationId xmlns:a16="http://schemas.microsoft.com/office/drawing/2014/main" id="{E27825B3-BC7B-4BFC-9099-F395F9703457}"/>
              </a:ext>
            </a:extLst>
          </p:cNvPr>
          <p:cNvPicPr>
            <a:picLocks noChangeAspect="1"/>
          </p:cNvPicPr>
          <p:nvPr/>
        </p:nvPicPr>
        <p:blipFill>
          <a:blip r:embed="rId4"/>
          <a:stretch>
            <a:fillRect/>
          </a:stretch>
        </p:blipFill>
        <p:spPr>
          <a:xfrm>
            <a:off x="857138" y="5533571"/>
            <a:ext cx="2568350" cy="1344569"/>
          </a:xfrm>
          <a:prstGeom prst="rect">
            <a:avLst/>
          </a:prstGeom>
        </p:spPr>
      </p:pic>
      <p:pic>
        <p:nvPicPr>
          <p:cNvPr id="16" name="Obrázek 15">
            <a:extLst>
              <a:ext uri="{FF2B5EF4-FFF2-40B4-BE49-F238E27FC236}">
                <a16:creationId xmlns:a16="http://schemas.microsoft.com/office/drawing/2014/main" id="{02D0A468-D86C-489C-BE38-14F7FDCA0C22}"/>
              </a:ext>
            </a:extLst>
          </p:cNvPr>
          <p:cNvPicPr>
            <a:picLocks noChangeAspect="1"/>
          </p:cNvPicPr>
          <p:nvPr/>
        </p:nvPicPr>
        <p:blipFill>
          <a:blip r:embed="rId5"/>
          <a:stretch>
            <a:fillRect/>
          </a:stretch>
        </p:blipFill>
        <p:spPr>
          <a:xfrm>
            <a:off x="3460692" y="5557975"/>
            <a:ext cx="1918801" cy="1307839"/>
          </a:xfrm>
          <a:prstGeom prst="rect">
            <a:avLst/>
          </a:prstGeom>
        </p:spPr>
      </p:pic>
      <p:sp>
        <p:nvSpPr>
          <p:cNvPr id="17" name="TextovéPole 16">
            <a:extLst>
              <a:ext uri="{FF2B5EF4-FFF2-40B4-BE49-F238E27FC236}">
                <a16:creationId xmlns:a16="http://schemas.microsoft.com/office/drawing/2014/main" id="{B774197D-79C4-4DF8-9CEA-D3C43F4EF5B5}"/>
              </a:ext>
            </a:extLst>
          </p:cNvPr>
          <p:cNvSpPr txBox="1"/>
          <p:nvPr/>
        </p:nvSpPr>
        <p:spPr>
          <a:xfrm>
            <a:off x="6444208" y="2708920"/>
            <a:ext cx="651140" cy="369332"/>
          </a:xfrm>
          <a:prstGeom prst="rect">
            <a:avLst/>
          </a:prstGeom>
          <a:noFill/>
        </p:spPr>
        <p:txBody>
          <a:bodyPr wrap="none" rtlCol="0">
            <a:spAutoFit/>
          </a:bodyPr>
          <a:lstStyle/>
          <a:p>
            <a:r>
              <a:rPr lang="cs-CZ" dirty="0">
                <a:latin typeface="Arial" panose="020B0604020202020204" pitchFamily="34" charset="0"/>
                <a:cs typeface="Arial" panose="020B0604020202020204" pitchFamily="34" charset="0"/>
              </a:rPr>
              <a:t>5µm</a:t>
            </a:r>
          </a:p>
        </p:txBody>
      </p:sp>
      <p:sp>
        <p:nvSpPr>
          <p:cNvPr id="21" name="TextovéPole 20">
            <a:extLst>
              <a:ext uri="{FF2B5EF4-FFF2-40B4-BE49-F238E27FC236}">
                <a16:creationId xmlns:a16="http://schemas.microsoft.com/office/drawing/2014/main" id="{2F513EF2-C109-45C1-8AF0-492EE4A42108}"/>
              </a:ext>
            </a:extLst>
          </p:cNvPr>
          <p:cNvSpPr txBox="1"/>
          <p:nvPr/>
        </p:nvSpPr>
        <p:spPr>
          <a:xfrm>
            <a:off x="0" y="6488668"/>
            <a:ext cx="2051720" cy="369332"/>
          </a:xfrm>
          <a:prstGeom prst="rect">
            <a:avLst/>
          </a:prstGeom>
          <a:solidFill>
            <a:schemeClr val="bg1"/>
          </a:solidFill>
        </p:spPr>
        <p:txBody>
          <a:bodyPr wrap="square">
            <a:spAutoFit/>
          </a:bodyPr>
          <a:lstStyle/>
          <a:p>
            <a:r>
              <a:rPr lang="cs-CZ" sz="1800" b="0" i="0" u="none" strike="noStrike" baseline="0" dirty="0" err="1">
                <a:latin typeface="AdvOTea1a7398"/>
              </a:rPr>
              <a:t>Shiratori</a:t>
            </a:r>
            <a:r>
              <a:rPr lang="cs-CZ" sz="1800" b="0" i="0" u="none" strike="noStrike" baseline="0" dirty="0">
                <a:latin typeface="AdvOTea1a7398"/>
              </a:rPr>
              <a:t> a kol. 2019</a:t>
            </a:r>
            <a:endParaRPr lang="cs-CZ" dirty="0"/>
          </a:p>
        </p:txBody>
      </p:sp>
    </p:spTree>
    <p:extLst>
      <p:ext uri="{BB962C8B-B14F-4D97-AF65-F5344CB8AC3E}">
        <p14:creationId xmlns:p14="http://schemas.microsoft.com/office/powerpoint/2010/main" val="146681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4"/>
          <p:cNvSpPr>
            <a:spLocks noChangeArrowheads="1"/>
          </p:cNvSpPr>
          <p:nvPr/>
        </p:nvSpPr>
        <p:spPr bwMode="auto">
          <a:xfrm>
            <a:off x="0" y="0"/>
            <a:ext cx="9144000" cy="126876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rPr>
              <a:t>Některá </a:t>
            </a:r>
            <a:r>
              <a:rPr lang="cs-CZ" sz="4400" dirty="0" err="1">
                <a:solidFill>
                  <a:schemeClr val="tx2"/>
                </a:solidFill>
                <a:latin typeface="Calibri" panose="020F0502020204030204" pitchFamily="34" charset="0"/>
              </a:rPr>
              <a:t>prokaryota</a:t>
            </a:r>
            <a:r>
              <a:rPr lang="cs-CZ" sz="4400" dirty="0">
                <a:solidFill>
                  <a:schemeClr val="tx2"/>
                </a:solidFill>
                <a:latin typeface="Calibri" panose="020F0502020204030204" pitchFamily="34" charset="0"/>
              </a:rPr>
              <a:t> jakoby měla k </a:t>
            </a:r>
            <a:r>
              <a:rPr lang="cs-CZ" sz="4400" dirty="0" err="1">
                <a:solidFill>
                  <a:schemeClr val="tx2"/>
                </a:solidFill>
                <a:latin typeface="Calibri" panose="020F0502020204030204" pitchFamily="34" charset="0"/>
              </a:rPr>
              <a:t>eukaryotům</a:t>
            </a:r>
            <a:r>
              <a:rPr lang="cs-CZ" sz="4400" dirty="0">
                <a:solidFill>
                  <a:schemeClr val="tx2"/>
                </a:solidFill>
                <a:latin typeface="Calibri" panose="020F0502020204030204" pitchFamily="34" charset="0"/>
              </a:rPr>
              <a:t> blíže</a:t>
            </a:r>
          </a:p>
        </p:txBody>
      </p:sp>
      <p:pic>
        <p:nvPicPr>
          <p:cNvPr id="4" name="Obrázek 3">
            <a:extLst>
              <a:ext uri="{FF2B5EF4-FFF2-40B4-BE49-F238E27FC236}">
                <a16:creationId xmlns:a16="http://schemas.microsoft.com/office/drawing/2014/main" id="{6B77AC15-8C94-4FA8-BBC6-D7D8F42A65E8}"/>
              </a:ext>
            </a:extLst>
          </p:cNvPr>
          <p:cNvPicPr>
            <a:picLocks noChangeAspect="1"/>
          </p:cNvPicPr>
          <p:nvPr/>
        </p:nvPicPr>
        <p:blipFill>
          <a:blip r:embed="rId2"/>
          <a:stretch>
            <a:fillRect/>
          </a:stretch>
        </p:blipFill>
        <p:spPr>
          <a:xfrm>
            <a:off x="0" y="1628800"/>
            <a:ext cx="9144000" cy="4736483"/>
          </a:xfrm>
          <a:prstGeom prst="rect">
            <a:avLst/>
          </a:prstGeom>
        </p:spPr>
      </p:pic>
      <p:sp>
        <p:nvSpPr>
          <p:cNvPr id="5" name="Obdélník 4">
            <a:extLst>
              <a:ext uri="{FF2B5EF4-FFF2-40B4-BE49-F238E27FC236}">
                <a16:creationId xmlns:a16="http://schemas.microsoft.com/office/drawing/2014/main" id="{CDBD107C-DA0C-476E-B1AE-DFCC222A867E}"/>
              </a:ext>
            </a:extLst>
          </p:cNvPr>
          <p:cNvSpPr/>
          <p:nvPr/>
        </p:nvSpPr>
        <p:spPr bwMode="auto">
          <a:xfrm>
            <a:off x="-108520" y="1484784"/>
            <a:ext cx="504056" cy="4320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13" name="Obdélník 12">
            <a:extLst>
              <a:ext uri="{FF2B5EF4-FFF2-40B4-BE49-F238E27FC236}">
                <a16:creationId xmlns:a16="http://schemas.microsoft.com/office/drawing/2014/main" id="{E54E782E-7CC4-447D-881A-0E6EACDF052E}"/>
              </a:ext>
            </a:extLst>
          </p:cNvPr>
          <p:cNvSpPr/>
          <p:nvPr/>
        </p:nvSpPr>
        <p:spPr bwMode="auto">
          <a:xfrm>
            <a:off x="4860032" y="5589240"/>
            <a:ext cx="1008112"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Tree>
    <p:extLst>
      <p:ext uri="{BB962C8B-B14F-4D97-AF65-F5344CB8AC3E}">
        <p14:creationId xmlns:p14="http://schemas.microsoft.com/office/powerpoint/2010/main" val="1182402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9144000" cy="685800"/>
          </a:xfrm>
          <a:solidFill>
            <a:srgbClr val="99CCFF"/>
          </a:solidFill>
        </p:spPr>
        <p:txBody>
          <a:bodyPr/>
          <a:lstStyle/>
          <a:p>
            <a:pPr eaLnBrk="1" hangingPunct="1"/>
            <a:r>
              <a:rPr lang="cs-CZ" b="1">
                <a:latin typeface="Calibri" pitchFamily="34" charset="0"/>
              </a:rPr>
              <a:t>Dva typy buněk</a:t>
            </a:r>
          </a:p>
        </p:txBody>
      </p:sp>
      <p:pic>
        <p:nvPicPr>
          <p:cNvPr id="5123" name="Picture 9" descr="prokcell"/>
          <p:cNvPicPr>
            <a:picLocks noChangeAspect="1" noChangeArrowheads="1"/>
          </p:cNvPicPr>
          <p:nvPr/>
        </p:nvPicPr>
        <p:blipFill>
          <a:blip r:embed="rId2" cstate="print"/>
          <a:srcRect/>
          <a:stretch>
            <a:fillRect/>
          </a:stretch>
        </p:blipFill>
        <p:spPr bwMode="auto">
          <a:xfrm>
            <a:off x="533400" y="1565275"/>
            <a:ext cx="3394075" cy="3235325"/>
          </a:xfrm>
          <a:prstGeom prst="rect">
            <a:avLst/>
          </a:prstGeom>
          <a:noFill/>
          <a:ln w="9525">
            <a:noFill/>
            <a:miter lim="800000"/>
            <a:headEnd/>
            <a:tailEnd/>
          </a:ln>
        </p:spPr>
      </p:pic>
      <p:sp>
        <p:nvSpPr>
          <p:cNvPr id="5124" name="Text Box 10"/>
          <p:cNvSpPr txBox="1">
            <a:spLocks noChangeArrowheads="1"/>
          </p:cNvSpPr>
          <p:nvPr/>
        </p:nvSpPr>
        <p:spPr bwMode="auto">
          <a:xfrm>
            <a:off x="7162800" y="5222875"/>
            <a:ext cx="1730375" cy="274638"/>
          </a:xfrm>
          <a:prstGeom prst="rect">
            <a:avLst/>
          </a:prstGeom>
          <a:noFill/>
          <a:ln w="9525">
            <a:noFill/>
            <a:miter lim="800000"/>
            <a:headEnd/>
            <a:tailEnd/>
          </a:ln>
        </p:spPr>
        <p:txBody>
          <a:bodyPr wrap="none">
            <a:spAutoFit/>
          </a:bodyPr>
          <a:lstStyle/>
          <a:p>
            <a:r>
              <a:rPr lang="cs-CZ" sz="1200" b="0" i="1">
                <a:latin typeface="Times New Roman" pitchFamily="18" charset="0"/>
              </a:rPr>
              <a:t>Miller 11th©Brooks-cole</a:t>
            </a:r>
          </a:p>
        </p:txBody>
      </p:sp>
      <p:pic>
        <p:nvPicPr>
          <p:cNvPr id="5125" name="Picture 11" descr="eukarcell"/>
          <p:cNvPicPr>
            <a:picLocks noChangeAspect="1" noChangeArrowheads="1"/>
          </p:cNvPicPr>
          <p:nvPr/>
        </p:nvPicPr>
        <p:blipFill>
          <a:blip r:embed="rId3" cstate="print"/>
          <a:srcRect/>
          <a:stretch>
            <a:fillRect/>
          </a:stretch>
        </p:blipFill>
        <p:spPr bwMode="auto">
          <a:xfrm>
            <a:off x="4572000" y="1565275"/>
            <a:ext cx="3771900" cy="3349625"/>
          </a:xfrm>
          <a:prstGeom prst="rect">
            <a:avLst/>
          </a:prstGeom>
          <a:noFill/>
          <a:ln w="9525">
            <a:noFill/>
            <a:miter lim="800000"/>
            <a:headEnd/>
            <a:tailEnd/>
          </a:ln>
        </p:spPr>
      </p:pic>
      <p:sp>
        <p:nvSpPr>
          <p:cNvPr id="5126" name="Text Box 12"/>
          <p:cNvSpPr txBox="1">
            <a:spLocks noChangeArrowheads="1"/>
          </p:cNvSpPr>
          <p:nvPr/>
        </p:nvSpPr>
        <p:spPr bwMode="auto">
          <a:xfrm>
            <a:off x="2590800" y="4460875"/>
            <a:ext cx="1298575" cy="457200"/>
          </a:xfrm>
          <a:prstGeom prst="rect">
            <a:avLst/>
          </a:prstGeom>
          <a:noFill/>
          <a:ln w="9525">
            <a:noFill/>
            <a:miter lim="800000"/>
            <a:headEnd/>
            <a:tailEnd/>
          </a:ln>
        </p:spPr>
        <p:txBody>
          <a:bodyPr wrap="none">
            <a:spAutoFit/>
          </a:bodyPr>
          <a:lstStyle/>
          <a:p>
            <a:r>
              <a:rPr lang="cs-CZ" sz="2400" b="0">
                <a:latin typeface="Arial Narrow" pitchFamily="34" charset="0"/>
              </a:rPr>
              <a:t>Ribozómy</a:t>
            </a:r>
          </a:p>
        </p:txBody>
      </p:sp>
      <p:sp>
        <p:nvSpPr>
          <p:cNvPr id="5127" name="Text Box 13"/>
          <p:cNvSpPr txBox="1">
            <a:spLocks noChangeArrowheads="1"/>
          </p:cNvSpPr>
          <p:nvPr/>
        </p:nvSpPr>
        <p:spPr bwMode="auto">
          <a:xfrm>
            <a:off x="381000" y="4232275"/>
            <a:ext cx="712788" cy="457200"/>
          </a:xfrm>
          <a:prstGeom prst="rect">
            <a:avLst/>
          </a:prstGeom>
          <a:noFill/>
          <a:ln w="9525">
            <a:noFill/>
            <a:miter lim="800000"/>
            <a:headEnd/>
            <a:tailEnd/>
          </a:ln>
        </p:spPr>
        <p:txBody>
          <a:bodyPr wrap="none">
            <a:spAutoFit/>
          </a:bodyPr>
          <a:lstStyle/>
          <a:p>
            <a:r>
              <a:rPr lang="cs-CZ" sz="2400" b="0">
                <a:latin typeface="Arial Narrow" pitchFamily="34" charset="0"/>
              </a:rPr>
              <a:t>DNA</a:t>
            </a:r>
          </a:p>
        </p:txBody>
      </p:sp>
      <p:sp>
        <p:nvSpPr>
          <p:cNvPr id="5128" name="Text Box 14"/>
          <p:cNvSpPr txBox="1">
            <a:spLocks noChangeArrowheads="1"/>
          </p:cNvSpPr>
          <p:nvPr/>
        </p:nvSpPr>
        <p:spPr bwMode="auto">
          <a:xfrm>
            <a:off x="533400" y="4994275"/>
            <a:ext cx="2274888" cy="822325"/>
          </a:xfrm>
          <a:prstGeom prst="rect">
            <a:avLst/>
          </a:prstGeom>
          <a:noFill/>
          <a:ln w="9525">
            <a:noFill/>
            <a:miter lim="800000"/>
            <a:headEnd/>
            <a:tailEnd/>
          </a:ln>
        </p:spPr>
        <p:txBody>
          <a:bodyPr wrap="none">
            <a:spAutoFit/>
          </a:bodyPr>
          <a:lstStyle/>
          <a:p>
            <a:pPr algn="ctr"/>
            <a:r>
              <a:rPr lang="cs-CZ" sz="2400" b="0">
                <a:latin typeface="Arial Narrow" pitchFamily="34" charset="0"/>
              </a:rPr>
              <a:t>Cytoplazmatická</a:t>
            </a:r>
          </a:p>
          <a:p>
            <a:pPr algn="ctr"/>
            <a:r>
              <a:rPr lang="cs-CZ" sz="2400" b="0">
                <a:latin typeface="Arial Narrow" pitchFamily="34" charset="0"/>
              </a:rPr>
              <a:t>membrána a stěna</a:t>
            </a:r>
          </a:p>
        </p:txBody>
      </p:sp>
      <p:sp>
        <p:nvSpPr>
          <p:cNvPr id="5129" name="Line 15"/>
          <p:cNvSpPr>
            <a:spLocks noChangeShapeType="1"/>
          </p:cNvSpPr>
          <p:nvPr/>
        </p:nvSpPr>
        <p:spPr bwMode="auto">
          <a:xfrm flipV="1">
            <a:off x="1828800" y="3927475"/>
            <a:ext cx="304800" cy="1066800"/>
          </a:xfrm>
          <a:prstGeom prst="line">
            <a:avLst/>
          </a:prstGeom>
          <a:noFill/>
          <a:ln w="9525">
            <a:solidFill>
              <a:schemeClr val="tx1"/>
            </a:solidFill>
            <a:round/>
            <a:headEnd/>
            <a:tailEnd/>
          </a:ln>
        </p:spPr>
        <p:txBody>
          <a:bodyPr/>
          <a:lstStyle/>
          <a:p>
            <a:endParaRPr lang="cs-CZ"/>
          </a:p>
        </p:txBody>
      </p:sp>
      <p:sp>
        <p:nvSpPr>
          <p:cNvPr id="5130" name="Text Box 16"/>
          <p:cNvSpPr txBox="1">
            <a:spLocks noChangeArrowheads="1"/>
          </p:cNvSpPr>
          <p:nvPr/>
        </p:nvSpPr>
        <p:spPr bwMode="auto">
          <a:xfrm>
            <a:off x="3886200" y="1219200"/>
            <a:ext cx="2093913" cy="822325"/>
          </a:xfrm>
          <a:prstGeom prst="rect">
            <a:avLst/>
          </a:prstGeom>
          <a:noFill/>
          <a:ln w="9525">
            <a:noFill/>
            <a:miter lim="800000"/>
            <a:headEnd/>
            <a:tailEnd/>
          </a:ln>
        </p:spPr>
        <p:txBody>
          <a:bodyPr wrap="none">
            <a:spAutoFit/>
          </a:bodyPr>
          <a:lstStyle/>
          <a:p>
            <a:pPr algn="ctr"/>
            <a:r>
              <a:rPr lang="cs-CZ" sz="2400" b="0">
                <a:latin typeface="Arial Narrow" pitchFamily="34" charset="0"/>
              </a:rPr>
              <a:t>Endoplazmatické</a:t>
            </a:r>
          </a:p>
          <a:p>
            <a:pPr algn="ctr"/>
            <a:r>
              <a:rPr lang="cs-CZ" sz="2400" b="0">
                <a:latin typeface="Arial Narrow" pitchFamily="34" charset="0"/>
              </a:rPr>
              <a:t>retikulum</a:t>
            </a:r>
          </a:p>
        </p:txBody>
      </p:sp>
      <p:sp>
        <p:nvSpPr>
          <p:cNvPr id="5131" name="Text Box 17"/>
          <p:cNvSpPr txBox="1">
            <a:spLocks noChangeArrowheads="1"/>
          </p:cNvSpPr>
          <p:nvPr/>
        </p:nvSpPr>
        <p:spPr bwMode="auto">
          <a:xfrm>
            <a:off x="6019800" y="1295400"/>
            <a:ext cx="811213" cy="457200"/>
          </a:xfrm>
          <a:prstGeom prst="rect">
            <a:avLst/>
          </a:prstGeom>
          <a:noFill/>
          <a:ln w="9525">
            <a:noFill/>
            <a:miter lim="800000"/>
            <a:headEnd/>
            <a:tailEnd/>
          </a:ln>
        </p:spPr>
        <p:txBody>
          <a:bodyPr wrap="none">
            <a:spAutoFit/>
          </a:bodyPr>
          <a:lstStyle/>
          <a:p>
            <a:r>
              <a:rPr lang="cs-CZ" sz="2400" b="0">
                <a:latin typeface="Arial Narrow" pitchFamily="34" charset="0"/>
              </a:rPr>
              <a:t>Jádro</a:t>
            </a:r>
          </a:p>
        </p:txBody>
      </p:sp>
      <p:sp>
        <p:nvSpPr>
          <p:cNvPr id="5132" name="Text Box 18"/>
          <p:cNvSpPr txBox="1">
            <a:spLocks noChangeArrowheads="1"/>
          </p:cNvSpPr>
          <p:nvPr/>
        </p:nvSpPr>
        <p:spPr bwMode="auto">
          <a:xfrm>
            <a:off x="7162800" y="1371600"/>
            <a:ext cx="1619250" cy="457200"/>
          </a:xfrm>
          <a:prstGeom prst="rect">
            <a:avLst/>
          </a:prstGeom>
          <a:noFill/>
          <a:ln w="9525">
            <a:noFill/>
            <a:miter lim="800000"/>
            <a:headEnd/>
            <a:tailEnd/>
          </a:ln>
        </p:spPr>
        <p:txBody>
          <a:bodyPr wrap="none">
            <a:spAutoFit/>
          </a:bodyPr>
          <a:lstStyle/>
          <a:p>
            <a:r>
              <a:rPr lang="cs-CZ" sz="2400" b="0">
                <a:latin typeface="Arial Narrow" pitchFamily="34" charset="0"/>
              </a:rPr>
              <a:t>Mitochondrie</a:t>
            </a:r>
          </a:p>
        </p:txBody>
      </p:sp>
      <p:sp>
        <p:nvSpPr>
          <p:cNvPr id="5133" name="Text Box 19"/>
          <p:cNvSpPr txBox="1">
            <a:spLocks noChangeArrowheads="1"/>
          </p:cNvSpPr>
          <p:nvPr/>
        </p:nvSpPr>
        <p:spPr bwMode="auto">
          <a:xfrm>
            <a:off x="5867400" y="4648200"/>
            <a:ext cx="1117600" cy="822325"/>
          </a:xfrm>
          <a:prstGeom prst="rect">
            <a:avLst/>
          </a:prstGeom>
          <a:noFill/>
          <a:ln w="9525">
            <a:noFill/>
            <a:miter lim="800000"/>
            <a:headEnd/>
            <a:tailEnd/>
          </a:ln>
        </p:spPr>
        <p:txBody>
          <a:bodyPr wrap="none">
            <a:spAutoFit/>
          </a:bodyPr>
          <a:lstStyle/>
          <a:p>
            <a:r>
              <a:rPr lang="cs-CZ" sz="2400" b="0">
                <a:latin typeface="Arial Narrow" pitchFamily="34" charset="0"/>
              </a:rPr>
              <a:t>Golgiho</a:t>
            </a:r>
          </a:p>
          <a:p>
            <a:r>
              <a:rPr lang="cs-CZ" sz="2400" b="0">
                <a:latin typeface="Arial Narrow" pitchFamily="34" charset="0"/>
              </a:rPr>
              <a:t>komplex</a:t>
            </a:r>
          </a:p>
        </p:txBody>
      </p:sp>
      <p:sp>
        <p:nvSpPr>
          <p:cNvPr id="5134" name="Text Box 20"/>
          <p:cNvSpPr txBox="1">
            <a:spLocks noChangeArrowheads="1"/>
          </p:cNvSpPr>
          <p:nvPr/>
        </p:nvSpPr>
        <p:spPr bwMode="auto">
          <a:xfrm>
            <a:off x="7119938" y="4419600"/>
            <a:ext cx="2024062" cy="822325"/>
          </a:xfrm>
          <a:prstGeom prst="rect">
            <a:avLst/>
          </a:prstGeom>
          <a:noFill/>
          <a:ln w="9525">
            <a:noFill/>
            <a:miter lim="800000"/>
            <a:headEnd/>
            <a:tailEnd/>
          </a:ln>
        </p:spPr>
        <p:txBody>
          <a:bodyPr wrap="none">
            <a:spAutoFit/>
          </a:bodyPr>
          <a:lstStyle/>
          <a:p>
            <a:pPr algn="ctr"/>
            <a:r>
              <a:rPr lang="cs-CZ" sz="2400" b="0">
                <a:latin typeface="Arial Narrow" pitchFamily="34" charset="0"/>
              </a:rPr>
              <a:t>Cytoplasmatická</a:t>
            </a:r>
          </a:p>
          <a:p>
            <a:pPr algn="ctr"/>
            <a:r>
              <a:rPr lang="cs-CZ" sz="2400" b="0">
                <a:latin typeface="Arial Narrow" pitchFamily="34" charset="0"/>
              </a:rPr>
              <a:t>membrána</a:t>
            </a:r>
          </a:p>
        </p:txBody>
      </p:sp>
      <p:sp>
        <p:nvSpPr>
          <p:cNvPr id="5135" name="Text Box 21"/>
          <p:cNvSpPr txBox="1">
            <a:spLocks noChangeArrowheads="1"/>
          </p:cNvSpPr>
          <p:nvPr/>
        </p:nvSpPr>
        <p:spPr bwMode="auto">
          <a:xfrm>
            <a:off x="4708525" y="4760913"/>
            <a:ext cx="727075" cy="457200"/>
          </a:xfrm>
          <a:prstGeom prst="rect">
            <a:avLst/>
          </a:prstGeom>
          <a:noFill/>
          <a:ln w="9525">
            <a:noFill/>
            <a:miter lim="800000"/>
            <a:headEnd/>
            <a:tailEnd/>
          </a:ln>
        </p:spPr>
        <p:txBody>
          <a:bodyPr wrap="none">
            <a:spAutoFit/>
          </a:bodyPr>
          <a:lstStyle/>
          <a:p>
            <a:r>
              <a:rPr lang="cs-CZ" sz="2400" b="0">
                <a:latin typeface="Arial Narrow" pitchFamily="34" charset="0"/>
              </a:rPr>
              <a:t>Bičík</a:t>
            </a:r>
          </a:p>
        </p:txBody>
      </p:sp>
      <p:sp>
        <p:nvSpPr>
          <p:cNvPr id="5136" name="Text Box 22"/>
          <p:cNvSpPr txBox="1">
            <a:spLocks noChangeArrowheads="1"/>
          </p:cNvSpPr>
          <p:nvPr/>
        </p:nvSpPr>
        <p:spPr bwMode="auto">
          <a:xfrm>
            <a:off x="533400" y="1260475"/>
            <a:ext cx="727075" cy="457200"/>
          </a:xfrm>
          <a:prstGeom prst="rect">
            <a:avLst/>
          </a:prstGeom>
          <a:noFill/>
          <a:ln w="9525">
            <a:noFill/>
            <a:miter lim="800000"/>
            <a:headEnd/>
            <a:tailEnd/>
          </a:ln>
        </p:spPr>
        <p:txBody>
          <a:bodyPr wrap="none">
            <a:spAutoFit/>
          </a:bodyPr>
          <a:lstStyle/>
          <a:p>
            <a:r>
              <a:rPr lang="cs-CZ" sz="2400" b="0">
                <a:latin typeface="Arial Narrow" pitchFamily="34" charset="0"/>
              </a:rPr>
              <a:t>Bičík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4"/>
          <p:cNvSpPr>
            <a:spLocks noChangeArrowheads="1"/>
          </p:cNvSpPr>
          <p:nvPr/>
        </p:nvSpPr>
        <p:spPr bwMode="auto">
          <a:xfrm>
            <a:off x="0" y="0"/>
            <a:ext cx="9144000" cy="764704"/>
          </a:xfrm>
          <a:prstGeom prst="rect">
            <a:avLst/>
          </a:prstGeom>
          <a:solidFill>
            <a:srgbClr val="99CCFF"/>
          </a:solidFill>
          <a:ln w="9525">
            <a:noFill/>
            <a:miter lim="800000"/>
            <a:headEnd/>
            <a:tailEnd/>
          </a:ln>
          <a:effectLst/>
        </p:spPr>
        <p:txBody>
          <a:bodyPr anchor="ctr"/>
          <a:lstStyle/>
          <a:p>
            <a:pPr algn="ctr">
              <a:defRPr/>
            </a:pPr>
            <a:r>
              <a:rPr lang="cs-CZ" sz="4400" dirty="0" err="1">
                <a:solidFill>
                  <a:schemeClr val="tx2"/>
                </a:solidFill>
                <a:latin typeface="Calibri" panose="020F0502020204030204" pitchFamily="34" charset="0"/>
              </a:rPr>
              <a:t>Asgard</a:t>
            </a:r>
            <a:r>
              <a:rPr lang="cs-CZ" sz="4400" dirty="0">
                <a:solidFill>
                  <a:schemeClr val="tx2"/>
                </a:solidFill>
                <a:latin typeface="Calibri" panose="020F0502020204030204" pitchFamily="34" charset="0"/>
              </a:rPr>
              <a:t> </a:t>
            </a:r>
            <a:r>
              <a:rPr lang="cs-CZ" sz="4400" dirty="0" err="1">
                <a:solidFill>
                  <a:schemeClr val="tx2"/>
                </a:solidFill>
                <a:latin typeface="Calibri" panose="020F0502020204030204" pitchFamily="34" charset="0"/>
              </a:rPr>
              <a:t>Archea</a:t>
            </a:r>
            <a:endParaRPr lang="cs-CZ" sz="4400" dirty="0">
              <a:solidFill>
                <a:schemeClr val="tx2"/>
              </a:solidFill>
              <a:latin typeface="Calibri" panose="020F0502020204030204" pitchFamily="34" charset="0"/>
            </a:endParaRPr>
          </a:p>
        </p:txBody>
      </p:sp>
      <p:pic>
        <p:nvPicPr>
          <p:cNvPr id="102405" name="Picture 5"/>
          <p:cNvPicPr>
            <a:picLocks noChangeAspect="1" noChangeArrowheads="1"/>
          </p:cNvPicPr>
          <p:nvPr/>
        </p:nvPicPr>
        <p:blipFill>
          <a:blip r:embed="rId2" cstate="print"/>
          <a:srcRect/>
          <a:stretch>
            <a:fillRect/>
          </a:stretch>
        </p:blipFill>
        <p:spPr bwMode="auto">
          <a:xfrm>
            <a:off x="6444208" y="3141846"/>
            <a:ext cx="2592288" cy="1730391"/>
          </a:xfrm>
          <a:prstGeom prst="rect">
            <a:avLst/>
          </a:prstGeom>
          <a:noFill/>
          <a:ln w="9525">
            <a:solidFill>
              <a:srgbClr val="C00000"/>
            </a:solidFill>
            <a:miter lim="800000"/>
            <a:headEnd/>
            <a:tailEnd/>
          </a:ln>
        </p:spPr>
      </p:pic>
      <p:sp>
        <p:nvSpPr>
          <p:cNvPr id="10" name="Šipka dolů 9"/>
          <p:cNvSpPr/>
          <p:nvPr/>
        </p:nvSpPr>
        <p:spPr bwMode="auto">
          <a:xfrm>
            <a:off x="7569381" y="2476920"/>
            <a:ext cx="133684" cy="878735"/>
          </a:xfrm>
          <a:prstGeom prst="down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11" name="TextovéPole 10"/>
          <p:cNvSpPr txBox="1"/>
          <p:nvPr/>
        </p:nvSpPr>
        <p:spPr>
          <a:xfrm>
            <a:off x="156547" y="6073457"/>
            <a:ext cx="8958414" cy="646331"/>
          </a:xfrm>
          <a:prstGeom prst="rect">
            <a:avLst/>
          </a:prstGeom>
          <a:noFill/>
        </p:spPr>
        <p:txBody>
          <a:bodyPr wrap="square" rtlCol="0">
            <a:spAutoFit/>
          </a:bodyPr>
          <a:lstStyle/>
          <a:p>
            <a:r>
              <a:rPr lang="cs-CZ" dirty="0">
                <a:latin typeface="Calibri" pitchFamily="34" charset="0"/>
              </a:rPr>
              <a:t>V současnosti nejbližší známí </a:t>
            </a:r>
            <a:r>
              <a:rPr lang="cs-CZ" dirty="0" err="1">
                <a:latin typeface="Calibri" pitchFamily="34" charset="0"/>
              </a:rPr>
              <a:t>prokaryotičtí</a:t>
            </a:r>
            <a:r>
              <a:rPr lang="cs-CZ" dirty="0">
                <a:latin typeface="Calibri" pitchFamily="34" charset="0"/>
              </a:rPr>
              <a:t> příbuzní </a:t>
            </a:r>
            <a:r>
              <a:rPr lang="cs-CZ" dirty="0" err="1">
                <a:latin typeface="Calibri" pitchFamily="34" charset="0"/>
              </a:rPr>
              <a:t>eukaryot</a:t>
            </a:r>
            <a:r>
              <a:rPr lang="cs-CZ" dirty="0">
                <a:latin typeface="Calibri" pitchFamily="34" charset="0"/>
              </a:rPr>
              <a:t>. Známe ovšem jen část genomu, jak ten organizmus vypadá až na jednu výjimku nevíme.</a:t>
            </a:r>
          </a:p>
        </p:txBody>
      </p:sp>
      <p:sp>
        <p:nvSpPr>
          <p:cNvPr id="12" name="TextovéPole 11"/>
          <p:cNvSpPr txBox="1"/>
          <p:nvPr/>
        </p:nvSpPr>
        <p:spPr>
          <a:xfrm>
            <a:off x="6336512" y="4978502"/>
            <a:ext cx="2940228" cy="461665"/>
          </a:xfrm>
          <a:prstGeom prst="rect">
            <a:avLst/>
          </a:prstGeom>
          <a:noFill/>
        </p:spPr>
        <p:txBody>
          <a:bodyPr wrap="none" rtlCol="0">
            <a:spAutoFit/>
          </a:bodyPr>
          <a:lstStyle/>
          <a:p>
            <a:r>
              <a:rPr lang="cs-CZ" sz="1200" b="0" dirty="0" err="1">
                <a:latin typeface="+mj-lt"/>
              </a:rPr>
              <a:t>Spang</a:t>
            </a:r>
            <a:r>
              <a:rPr lang="cs-CZ" sz="1200" b="0" dirty="0">
                <a:latin typeface="+mj-lt"/>
              </a:rPr>
              <a:t> a kol. 2015, </a:t>
            </a:r>
            <a:r>
              <a:rPr lang="cs-CZ" sz="1200" b="0" dirty="0" err="1">
                <a:latin typeface="+mj-lt"/>
              </a:rPr>
              <a:t>Nature</a:t>
            </a:r>
            <a:r>
              <a:rPr lang="cs-CZ" sz="1200" b="0" dirty="0">
                <a:latin typeface="+mj-lt"/>
              </a:rPr>
              <a:t>, </a:t>
            </a:r>
            <a:r>
              <a:rPr lang="cs-CZ" sz="1200" b="0" dirty="0" err="1">
                <a:latin typeface="+mj-lt"/>
              </a:rPr>
              <a:t>Saw</a:t>
            </a:r>
            <a:r>
              <a:rPr lang="cs-CZ" sz="1200" b="0" dirty="0">
                <a:latin typeface="+mj-lt"/>
              </a:rPr>
              <a:t> a kol. 2015, </a:t>
            </a:r>
            <a:br>
              <a:rPr lang="cs-CZ" sz="1200" b="0" dirty="0">
                <a:latin typeface="+mj-lt"/>
              </a:rPr>
            </a:br>
            <a:r>
              <a:rPr lang="cs-CZ" sz="1200" b="0" dirty="0">
                <a:latin typeface="+mj-lt"/>
              </a:rPr>
              <a:t>Zaremba-</a:t>
            </a:r>
            <a:r>
              <a:rPr lang="cs-CZ" sz="1200" b="0" dirty="0" err="1">
                <a:latin typeface="+mj-lt"/>
              </a:rPr>
              <a:t>Niedzwiedzka</a:t>
            </a:r>
            <a:r>
              <a:rPr lang="cs-CZ" sz="1200" b="0" dirty="0">
                <a:latin typeface="+mj-lt"/>
              </a:rPr>
              <a:t> 2017 </a:t>
            </a:r>
          </a:p>
        </p:txBody>
      </p:sp>
      <p:pic>
        <p:nvPicPr>
          <p:cNvPr id="13" name="Obrázek 12">
            <a:extLst>
              <a:ext uri="{FF2B5EF4-FFF2-40B4-BE49-F238E27FC236}">
                <a16:creationId xmlns:a16="http://schemas.microsoft.com/office/drawing/2014/main" id="{F671FA4E-3C5E-48E0-9113-9933827402BC}"/>
              </a:ext>
            </a:extLst>
          </p:cNvPr>
          <p:cNvPicPr>
            <a:picLocks noChangeAspect="1"/>
          </p:cNvPicPr>
          <p:nvPr/>
        </p:nvPicPr>
        <p:blipFill rotWithShape="1">
          <a:blip r:embed="rId3"/>
          <a:srcRect l="60637"/>
          <a:stretch/>
        </p:blipFill>
        <p:spPr>
          <a:xfrm>
            <a:off x="78082" y="764704"/>
            <a:ext cx="5646046" cy="5064266"/>
          </a:xfrm>
          <a:prstGeom prst="rect">
            <a:avLst/>
          </a:prstGeom>
        </p:spPr>
      </p:pic>
      <p:pic>
        <p:nvPicPr>
          <p:cNvPr id="9" name="Picture 3"/>
          <p:cNvPicPr>
            <a:picLocks noChangeAspect="1" noChangeArrowheads="1"/>
          </p:cNvPicPr>
          <p:nvPr/>
        </p:nvPicPr>
        <p:blipFill>
          <a:blip r:embed="rId4" cstate="print"/>
          <a:srcRect/>
          <a:stretch>
            <a:fillRect/>
          </a:stretch>
        </p:blipFill>
        <p:spPr bwMode="auto">
          <a:xfrm>
            <a:off x="5304882" y="764704"/>
            <a:ext cx="3839118" cy="2304256"/>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A5E1D7C-BDDE-42F2-8A58-B79AFD8F64AC}"/>
              </a:ext>
            </a:extLst>
          </p:cNvPr>
          <p:cNvPicPr>
            <a:picLocks noChangeAspect="1"/>
          </p:cNvPicPr>
          <p:nvPr/>
        </p:nvPicPr>
        <p:blipFill>
          <a:blip r:embed="rId2"/>
          <a:stretch>
            <a:fillRect/>
          </a:stretch>
        </p:blipFill>
        <p:spPr>
          <a:xfrm>
            <a:off x="132176" y="764704"/>
            <a:ext cx="8879647" cy="5633173"/>
          </a:xfrm>
          <a:prstGeom prst="rect">
            <a:avLst/>
          </a:prstGeom>
        </p:spPr>
      </p:pic>
      <p:sp>
        <p:nvSpPr>
          <p:cNvPr id="9" name="Rectangle 54">
            <a:extLst>
              <a:ext uri="{FF2B5EF4-FFF2-40B4-BE49-F238E27FC236}">
                <a16:creationId xmlns:a16="http://schemas.microsoft.com/office/drawing/2014/main" id="{F7EEE954-AC28-4E44-8BE3-1BE32536E94D}"/>
              </a:ext>
            </a:extLst>
          </p:cNvPr>
          <p:cNvSpPr>
            <a:spLocks noChangeArrowheads="1"/>
          </p:cNvSpPr>
          <p:nvPr/>
        </p:nvSpPr>
        <p:spPr bwMode="auto">
          <a:xfrm>
            <a:off x="0" y="0"/>
            <a:ext cx="9144000" cy="764704"/>
          </a:xfrm>
          <a:prstGeom prst="rect">
            <a:avLst/>
          </a:prstGeom>
          <a:solidFill>
            <a:srgbClr val="99CCFF"/>
          </a:solidFill>
          <a:ln w="9525">
            <a:noFill/>
            <a:miter lim="800000"/>
            <a:headEnd/>
            <a:tailEnd/>
          </a:ln>
          <a:effectLst/>
        </p:spPr>
        <p:txBody>
          <a:bodyPr anchor="ctr"/>
          <a:lstStyle/>
          <a:p>
            <a:pPr algn="ctr">
              <a:defRPr/>
            </a:pPr>
            <a:r>
              <a:rPr lang="cs-CZ" sz="4400" dirty="0" err="1">
                <a:solidFill>
                  <a:schemeClr val="tx2"/>
                </a:solidFill>
                <a:latin typeface="Calibri" panose="020F0502020204030204" pitchFamily="34" charset="0"/>
              </a:rPr>
              <a:t>Asgard</a:t>
            </a:r>
            <a:r>
              <a:rPr lang="cs-CZ" sz="4400" dirty="0">
                <a:solidFill>
                  <a:schemeClr val="tx2"/>
                </a:solidFill>
                <a:latin typeface="Calibri" panose="020F0502020204030204" pitchFamily="34" charset="0"/>
              </a:rPr>
              <a:t> </a:t>
            </a:r>
            <a:r>
              <a:rPr lang="cs-CZ" sz="4400" dirty="0" err="1">
                <a:solidFill>
                  <a:schemeClr val="tx2"/>
                </a:solidFill>
                <a:latin typeface="Calibri" panose="020F0502020204030204" pitchFamily="34" charset="0"/>
              </a:rPr>
              <a:t>Archea</a:t>
            </a:r>
            <a:endParaRPr lang="cs-CZ" sz="4400" dirty="0">
              <a:solidFill>
                <a:schemeClr val="tx2"/>
              </a:solidFill>
              <a:latin typeface="Calibri" panose="020F0502020204030204" pitchFamily="34" charset="0"/>
            </a:endParaRPr>
          </a:p>
        </p:txBody>
      </p:sp>
      <p:sp>
        <p:nvSpPr>
          <p:cNvPr id="10" name="Obdélník 9">
            <a:extLst>
              <a:ext uri="{FF2B5EF4-FFF2-40B4-BE49-F238E27FC236}">
                <a16:creationId xmlns:a16="http://schemas.microsoft.com/office/drawing/2014/main" id="{385C23D8-4D6D-4EB7-8949-F42635705ACB}"/>
              </a:ext>
            </a:extLst>
          </p:cNvPr>
          <p:cNvSpPr/>
          <p:nvPr/>
        </p:nvSpPr>
        <p:spPr bwMode="auto">
          <a:xfrm>
            <a:off x="-12833" y="768687"/>
            <a:ext cx="504056" cy="4320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6A5B99B-DEA3-440A-A18B-4B6402A33D12}"/>
              </a:ext>
            </a:extLst>
          </p:cNvPr>
          <p:cNvPicPr>
            <a:picLocks noChangeAspect="1"/>
          </p:cNvPicPr>
          <p:nvPr/>
        </p:nvPicPr>
        <p:blipFill>
          <a:blip r:embed="rId2"/>
          <a:stretch>
            <a:fillRect/>
          </a:stretch>
        </p:blipFill>
        <p:spPr>
          <a:xfrm>
            <a:off x="1" y="764704"/>
            <a:ext cx="5364088" cy="6111426"/>
          </a:xfrm>
          <a:prstGeom prst="rect">
            <a:avLst/>
          </a:prstGeom>
        </p:spPr>
      </p:pic>
      <p:sp>
        <p:nvSpPr>
          <p:cNvPr id="5" name="TextovéPole 4">
            <a:extLst>
              <a:ext uri="{FF2B5EF4-FFF2-40B4-BE49-F238E27FC236}">
                <a16:creationId xmlns:a16="http://schemas.microsoft.com/office/drawing/2014/main" id="{853F9AB6-B0D8-4F20-9CC4-81B56B851D04}"/>
              </a:ext>
            </a:extLst>
          </p:cNvPr>
          <p:cNvSpPr txBox="1"/>
          <p:nvPr/>
        </p:nvSpPr>
        <p:spPr>
          <a:xfrm>
            <a:off x="0" y="6464463"/>
            <a:ext cx="2056973" cy="369332"/>
          </a:xfrm>
          <a:prstGeom prst="rect">
            <a:avLst/>
          </a:prstGeom>
          <a:solidFill>
            <a:schemeClr val="bg1"/>
          </a:solidFill>
        </p:spPr>
        <p:txBody>
          <a:bodyPr wrap="none" rtlCol="0">
            <a:spAutoFit/>
          </a:bodyPr>
          <a:lstStyle/>
          <a:p>
            <a:r>
              <a:rPr lang="cs-CZ" b="0" dirty="0" err="1">
                <a:latin typeface="Arial" panose="020B0604020202020204" pitchFamily="34" charset="0"/>
                <a:cs typeface="Arial" panose="020B0604020202020204" pitchFamily="34" charset="0"/>
              </a:rPr>
              <a:t>Imachi</a:t>
            </a:r>
            <a:r>
              <a:rPr lang="cs-CZ" b="0" dirty="0">
                <a:latin typeface="Arial" panose="020B0604020202020204" pitchFamily="34" charset="0"/>
                <a:cs typeface="Arial" panose="020B0604020202020204" pitchFamily="34" charset="0"/>
              </a:rPr>
              <a:t> a kol. 2019</a:t>
            </a:r>
          </a:p>
        </p:txBody>
      </p:sp>
      <p:sp>
        <p:nvSpPr>
          <p:cNvPr id="6" name="TextovéPole 5">
            <a:extLst>
              <a:ext uri="{FF2B5EF4-FFF2-40B4-BE49-F238E27FC236}">
                <a16:creationId xmlns:a16="http://schemas.microsoft.com/office/drawing/2014/main" id="{162B2C8F-0158-4C14-87FD-F82513D2DA23}"/>
              </a:ext>
            </a:extLst>
          </p:cNvPr>
          <p:cNvSpPr txBox="1"/>
          <p:nvPr/>
        </p:nvSpPr>
        <p:spPr>
          <a:xfrm>
            <a:off x="4168942" y="2965784"/>
            <a:ext cx="914400" cy="914400"/>
          </a:xfrm>
          <a:prstGeom prst="rect">
            <a:avLst/>
          </a:prstGeom>
          <a:noFill/>
        </p:spPr>
        <p:txBody>
          <a:bodyPr wrap="square" rtlCol="0">
            <a:spAutoFit/>
          </a:bodyPr>
          <a:lstStyle/>
          <a:p>
            <a:endParaRPr lang="cs-CZ" dirty="0"/>
          </a:p>
        </p:txBody>
      </p:sp>
      <p:sp>
        <p:nvSpPr>
          <p:cNvPr id="7" name="TextovéPole 6">
            <a:extLst>
              <a:ext uri="{FF2B5EF4-FFF2-40B4-BE49-F238E27FC236}">
                <a16:creationId xmlns:a16="http://schemas.microsoft.com/office/drawing/2014/main" id="{89AB362C-25E0-4FBE-BE69-E4A229AB175F}"/>
              </a:ext>
            </a:extLst>
          </p:cNvPr>
          <p:cNvSpPr txBox="1"/>
          <p:nvPr/>
        </p:nvSpPr>
        <p:spPr>
          <a:xfrm>
            <a:off x="-8222" y="764704"/>
            <a:ext cx="3775393" cy="369332"/>
          </a:xfrm>
          <a:prstGeom prst="rect">
            <a:avLst/>
          </a:prstGeom>
          <a:solidFill>
            <a:schemeClr val="bg1"/>
          </a:solidFill>
        </p:spPr>
        <p:txBody>
          <a:bodyPr wrap="none" rtlCol="0">
            <a:spAutoFit/>
          </a:bodyPr>
          <a:lstStyle/>
          <a:p>
            <a:r>
              <a:rPr lang="cs-CZ" b="0" i="1" dirty="0" err="1">
                <a:latin typeface="Arial" panose="020B0604020202020204" pitchFamily="34" charset="0"/>
                <a:cs typeface="Arial" panose="020B0604020202020204" pitchFamily="34" charset="0"/>
              </a:rPr>
              <a:t>Prometheoarchaeum</a:t>
            </a:r>
            <a:r>
              <a:rPr lang="cs-CZ" b="0" i="1" dirty="0">
                <a:latin typeface="Arial" panose="020B0604020202020204" pitchFamily="34" charset="0"/>
                <a:cs typeface="Arial" panose="020B0604020202020204" pitchFamily="34" charset="0"/>
              </a:rPr>
              <a:t> </a:t>
            </a:r>
            <a:r>
              <a:rPr lang="cs-CZ" b="0" i="1" dirty="0" err="1">
                <a:latin typeface="Arial" panose="020B0604020202020204" pitchFamily="34" charset="0"/>
                <a:cs typeface="Arial" panose="020B0604020202020204" pitchFamily="34" charset="0"/>
              </a:rPr>
              <a:t>syntrophicum</a:t>
            </a:r>
            <a:endParaRPr lang="cs-CZ" dirty="0">
              <a:latin typeface="Arial" panose="020B0604020202020204" pitchFamily="34" charset="0"/>
              <a:cs typeface="Arial" panose="020B0604020202020204" pitchFamily="34" charset="0"/>
            </a:endParaRPr>
          </a:p>
        </p:txBody>
      </p:sp>
      <p:sp>
        <p:nvSpPr>
          <p:cNvPr id="2" name="Rectangle 54">
            <a:extLst>
              <a:ext uri="{FF2B5EF4-FFF2-40B4-BE49-F238E27FC236}">
                <a16:creationId xmlns:a16="http://schemas.microsoft.com/office/drawing/2014/main" id="{BEF1D6BA-8A48-4700-B667-971508D912A8}"/>
              </a:ext>
            </a:extLst>
          </p:cNvPr>
          <p:cNvSpPr>
            <a:spLocks noChangeArrowheads="1"/>
          </p:cNvSpPr>
          <p:nvPr/>
        </p:nvSpPr>
        <p:spPr bwMode="auto">
          <a:xfrm>
            <a:off x="0" y="0"/>
            <a:ext cx="9144000" cy="764704"/>
          </a:xfrm>
          <a:prstGeom prst="rect">
            <a:avLst/>
          </a:prstGeom>
          <a:solidFill>
            <a:srgbClr val="99CCFF"/>
          </a:solidFill>
          <a:ln w="9525">
            <a:noFill/>
            <a:miter lim="800000"/>
            <a:headEnd/>
            <a:tailEnd/>
          </a:ln>
          <a:effectLst/>
        </p:spPr>
        <p:txBody>
          <a:bodyPr anchor="ctr"/>
          <a:lstStyle/>
          <a:p>
            <a:pPr algn="ctr">
              <a:defRPr/>
            </a:pPr>
            <a:r>
              <a:rPr lang="cs-CZ" sz="4400" dirty="0" err="1">
                <a:solidFill>
                  <a:schemeClr val="tx2"/>
                </a:solidFill>
                <a:latin typeface="Calibri" panose="020F0502020204030204" pitchFamily="34" charset="0"/>
              </a:rPr>
              <a:t>Asgard</a:t>
            </a:r>
            <a:r>
              <a:rPr lang="cs-CZ" sz="4400" dirty="0">
                <a:solidFill>
                  <a:schemeClr val="tx2"/>
                </a:solidFill>
                <a:latin typeface="Calibri" panose="020F0502020204030204" pitchFamily="34" charset="0"/>
              </a:rPr>
              <a:t> </a:t>
            </a:r>
            <a:r>
              <a:rPr lang="cs-CZ" sz="4400" dirty="0" err="1">
                <a:solidFill>
                  <a:schemeClr val="tx2"/>
                </a:solidFill>
                <a:latin typeface="Calibri" panose="020F0502020204030204" pitchFamily="34" charset="0"/>
              </a:rPr>
              <a:t>Archea</a:t>
            </a:r>
            <a:endParaRPr lang="cs-CZ" sz="4400" dirty="0">
              <a:solidFill>
                <a:schemeClr val="tx2"/>
              </a:solidFill>
              <a:latin typeface="Calibri" panose="020F0502020204030204" pitchFamily="34" charset="0"/>
            </a:endParaRPr>
          </a:p>
        </p:txBody>
      </p:sp>
      <p:pic>
        <p:nvPicPr>
          <p:cNvPr id="14" name="Obrázek 13">
            <a:extLst>
              <a:ext uri="{FF2B5EF4-FFF2-40B4-BE49-F238E27FC236}">
                <a16:creationId xmlns:a16="http://schemas.microsoft.com/office/drawing/2014/main" id="{58797F6A-B87F-7B4D-98D3-627406F5D8A1}"/>
              </a:ext>
            </a:extLst>
          </p:cNvPr>
          <p:cNvPicPr>
            <a:picLocks noChangeAspect="1"/>
          </p:cNvPicPr>
          <p:nvPr/>
        </p:nvPicPr>
        <p:blipFill rotWithShape="1">
          <a:blip r:embed="rId3"/>
          <a:srcRect l="24013" t="14425" r="57478" b="14423"/>
          <a:stretch/>
        </p:blipFill>
        <p:spPr>
          <a:xfrm>
            <a:off x="6295725" y="1628800"/>
            <a:ext cx="2548686" cy="5204995"/>
          </a:xfrm>
          <a:prstGeom prst="rect">
            <a:avLst/>
          </a:prstGeom>
        </p:spPr>
      </p:pic>
      <p:sp>
        <p:nvSpPr>
          <p:cNvPr id="16" name="TextovéPole 15">
            <a:extLst>
              <a:ext uri="{FF2B5EF4-FFF2-40B4-BE49-F238E27FC236}">
                <a16:creationId xmlns:a16="http://schemas.microsoft.com/office/drawing/2014/main" id="{F4EB0A97-FB35-31B7-0CBB-280F8D3877BB}"/>
              </a:ext>
            </a:extLst>
          </p:cNvPr>
          <p:cNvSpPr txBox="1"/>
          <p:nvPr/>
        </p:nvSpPr>
        <p:spPr>
          <a:xfrm>
            <a:off x="5580112" y="796062"/>
            <a:ext cx="3563888" cy="369332"/>
          </a:xfrm>
          <a:prstGeom prst="rect">
            <a:avLst/>
          </a:prstGeom>
          <a:solidFill>
            <a:schemeClr val="bg1"/>
          </a:solidFill>
        </p:spPr>
        <p:txBody>
          <a:bodyPr wrap="square">
            <a:spAutoFit/>
          </a:bodyPr>
          <a:lstStyle/>
          <a:p>
            <a:pPr algn="l"/>
            <a:r>
              <a:rPr lang="cs-CZ" sz="1800" b="0" i="1" u="none" strike="noStrike" baseline="0" dirty="0" err="1">
                <a:latin typeface="HardingText-RegularItalic"/>
              </a:rPr>
              <a:t>Candidatus</a:t>
            </a:r>
            <a:r>
              <a:rPr lang="cs-CZ" b="0" i="1" dirty="0">
                <a:latin typeface="HardingText-RegularItalic"/>
              </a:rPr>
              <a:t> </a:t>
            </a:r>
            <a:r>
              <a:rPr lang="cs-CZ" sz="1800" b="0" i="0" u="none" strike="noStrike" baseline="0" dirty="0" err="1">
                <a:latin typeface="HardingText-Regular"/>
              </a:rPr>
              <a:t>Lokiarchaeum</a:t>
            </a:r>
            <a:r>
              <a:rPr lang="cs-CZ" sz="1800" b="0" i="0" u="none" strike="noStrike" baseline="0" dirty="0">
                <a:latin typeface="HardingText-Regular"/>
              </a:rPr>
              <a:t> </a:t>
            </a:r>
            <a:r>
              <a:rPr lang="cs-CZ" sz="1800" b="0" i="0" u="none" strike="noStrike" baseline="0" dirty="0" err="1">
                <a:latin typeface="HardingText-Regular"/>
              </a:rPr>
              <a:t>ossiferum</a:t>
            </a:r>
            <a:endParaRPr lang="cs-CZ" dirty="0"/>
          </a:p>
        </p:txBody>
      </p:sp>
      <p:sp>
        <p:nvSpPr>
          <p:cNvPr id="18" name="TextovéPole 17">
            <a:extLst>
              <a:ext uri="{FF2B5EF4-FFF2-40B4-BE49-F238E27FC236}">
                <a16:creationId xmlns:a16="http://schemas.microsoft.com/office/drawing/2014/main" id="{C83B0EB0-BED8-3DE3-D64B-E2DF1849DC8F}"/>
              </a:ext>
            </a:extLst>
          </p:cNvPr>
          <p:cNvSpPr txBox="1"/>
          <p:nvPr/>
        </p:nvSpPr>
        <p:spPr>
          <a:xfrm>
            <a:off x="5902083" y="1165394"/>
            <a:ext cx="3124412" cy="369332"/>
          </a:xfrm>
          <a:prstGeom prst="rect">
            <a:avLst/>
          </a:prstGeom>
          <a:solidFill>
            <a:schemeClr val="bg1"/>
          </a:solidFill>
        </p:spPr>
        <p:txBody>
          <a:bodyPr wrap="square">
            <a:spAutoFit/>
          </a:bodyPr>
          <a:lstStyle/>
          <a:p>
            <a:r>
              <a:rPr lang="cs-CZ" sz="1800" b="0" i="0" u="none" strike="noStrike" baseline="0" dirty="0" err="1">
                <a:latin typeface="GraphikNaturel-Semibold"/>
              </a:rPr>
              <a:t>Rodrigues-Oliveira</a:t>
            </a:r>
            <a:r>
              <a:rPr lang="cs-CZ" sz="1800" b="0" i="0" u="none" strike="noStrike" baseline="0" dirty="0">
                <a:latin typeface="GraphikNaturel-Semibold"/>
              </a:rPr>
              <a:t> et al.  2022</a:t>
            </a:r>
            <a:endParaRPr lang="cs-CZ" dirty="0"/>
          </a:p>
        </p:txBody>
      </p:sp>
    </p:spTree>
    <p:extLst>
      <p:ext uri="{BB962C8B-B14F-4D97-AF65-F5344CB8AC3E}">
        <p14:creationId xmlns:p14="http://schemas.microsoft.com/office/powerpoint/2010/main" val="740524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766EC871-D24A-4D8F-9433-E4ACBD24E061}"/>
              </a:ext>
            </a:extLst>
          </p:cNvPr>
          <p:cNvPicPr>
            <a:picLocks noChangeAspect="1" noChangeArrowheads="1"/>
          </p:cNvPicPr>
          <p:nvPr/>
        </p:nvPicPr>
        <p:blipFill rotWithShape="1">
          <a:blip r:embed="rId2" cstate="print"/>
          <a:srcRect b="9566"/>
          <a:stretch/>
        </p:blipFill>
        <p:spPr bwMode="auto">
          <a:xfrm>
            <a:off x="3491880" y="1111496"/>
            <a:ext cx="3131840" cy="5136181"/>
          </a:xfrm>
          <a:prstGeom prst="rect">
            <a:avLst/>
          </a:prstGeom>
          <a:noFill/>
          <a:ln w="9525">
            <a:noFill/>
            <a:miter lim="800000"/>
            <a:headEnd/>
            <a:tailEnd/>
          </a:ln>
        </p:spPr>
      </p:pic>
      <p:sp>
        <p:nvSpPr>
          <p:cNvPr id="2" name="Rectangle 2"/>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rPr>
              <a:t>FECA byl </a:t>
            </a:r>
            <a:r>
              <a:rPr lang="cs-CZ" sz="4400" dirty="0" err="1">
                <a:solidFill>
                  <a:schemeClr val="tx2"/>
                </a:solidFill>
                <a:latin typeface="Calibri" panose="020F0502020204030204" pitchFamily="34" charset="0"/>
              </a:rPr>
              <a:t>archeon</a:t>
            </a:r>
            <a:endParaRPr lang="cs-CZ" sz="4400" dirty="0">
              <a:solidFill>
                <a:schemeClr val="tx2"/>
              </a:solidFill>
              <a:latin typeface="Calibri" panose="020F0502020204030204" pitchFamily="34" charset="0"/>
            </a:endParaRPr>
          </a:p>
        </p:txBody>
      </p:sp>
      <p:sp>
        <p:nvSpPr>
          <p:cNvPr id="19" name="TextovéPole 18"/>
          <p:cNvSpPr txBox="1"/>
          <p:nvPr/>
        </p:nvSpPr>
        <p:spPr>
          <a:xfrm>
            <a:off x="1975030" y="7090752"/>
            <a:ext cx="1212421" cy="553998"/>
          </a:xfrm>
          <a:prstGeom prst="rect">
            <a:avLst/>
          </a:prstGeom>
          <a:noFill/>
        </p:spPr>
        <p:txBody>
          <a:bodyPr wrap="square" rtlCol="0">
            <a:spAutoFit/>
          </a:bodyPr>
          <a:lstStyle/>
          <a:p>
            <a:r>
              <a:rPr lang="cs-CZ" sz="1000" dirty="0" err="1">
                <a:latin typeface="Calibri" pitchFamily="34" charset="0"/>
              </a:rPr>
              <a:t>Spang</a:t>
            </a:r>
            <a:r>
              <a:rPr lang="cs-CZ" sz="1000" dirty="0">
                <a:latin typeface="Calibri" pitchFamily="34" charset="0"/>
              </a:rPr>
              <a:t> a kol. 2015, </a:t>
            </a:r>
            <a:r>
              <a:rPr lang="cs-CZ" sz="1000" dirty="0" err="1">
                <a:latin typeface="Calibri" pitchFamily="34" charset="0"/>
              </a:rPr>
              <a:t>Nature</a:t>
            </a:r>
            <a:br>
              <a:rPr lang="cs-CZ" sz="1000" dirty="0">
                <a:latin typeface="Calibri" pitchFamily="34" charset="0"/>
              </a:rPr>
            </a:br>
            <a:r>
              <a:rPr lang="cs-CZ" sz="1000" dirty="0" err="1">
                <a:latin typeface="Calibri" pitchFamily="34" charset="0"/>
              </a:rPr>
              <a:t>Saw</a:t>
            </a:r>
            <a:r>
              <a:rPr lang="cs-CZ" sz="1000" dirty="0">
                <a:latin typeface="Calibri" pitchFamily="34" charset="0"/>
              </a:rPr>
              <a:t> a kol. 2015 </a:t>
            </a:r>
          </a:p>
        </p:txBody>
      </p:sp>
      <p:pic>
        <p:nvPicPr>
          <p:cNvPr id="8" name="Obrázek 7">
            <a:extLst>
              <a:ext uri="{FF2B5EF4-FFF2-40B4-BE49-F238E27FC236}">
                <a16:creationId xmlns:a16="http://schemas.microsoft.com/office/drawing/2014/main" id="{B1425AD6-D930-4330-90EF-8CF3AE2926BD}"/>
              </a:ext>
            </a:extLst>
          </p:cNvPr>
          <p:cNvPicPr>
            <a:picLocks noChangeAspect="1"/>
          </p:cNvPicPr>
          <p:nvPr/>
        </p:nvPicPr>
        <p:blipFill>
          <a:blip r:embed="rId3"/>
          <a:stretch>
            <a:fillRect/>
          </a:stretch>
        </p:blipFill>
        <p:spPr>
          <a:xfrm>
            <a:off x="335012" y="4136684"/>
            <a:ext cx="2820318" cy="25283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Šipka doprava 4"/>
          <p:cNvSpPr>
            <a:spLocks noChangeArrowheads="1"/>
          </p:cNvSpPr>
          <p:nvPr/>
        </p:nvSpPr>
        <p:spPr bwMode="auto">
          <a:xfrm>
            <a:off x="2759286" y="5730017"/>
            <a:ext cx="1440160" cy="935038"/>
          </a:xfrm>
          <a:prstGeom prst="rightArrow">
            <a:avLst>
              <a:gd name="adj1" fmla="val 50000"/>
              <a:gd name="adj2" fmla="val 50040"/>
            </a:avLst>
          </a:prstGeom>
          <a:solidFill>
            <a:schemeClr val="accent1"/>
          </a:solidFill>
          <a:ln w="9525" algn="ctr">
            <a:solidFill>
              <a:schemeClr val="tx1"/>
            </a:solidFill>
            <a:round/>
            <a:headEnd/>
            <a:tailEnd/>
          </a:ln>
        </p:spPr>
        <p:txBody>
          <a:bodyPr anchor="ctr"/>
          <a:lstStyle/>
          <a:p>
            <a:r>
              <a:rPr lang="cs-CZ" sz="2800" dirty="0">
                <a:latin typeface="Arial" pitchFamily="34" charset="0"/>
                <a:cs typeface="Arial" pitchFamily="34" charset="0"/>
              </a:rPr>
              <a:t>FECA</a:t>
            </a:r>
            <a:endParaRPr lang="cs-CZ" dirty="0">
              <a:latin typeface="Arial" pitchFamily="34" charset="0"/>
              <a:cs typeface="Arial" pitchFamily="34" charset="0"/>
            </a:endParaRPr>
          </a:p>
        </p:txBody>
      </p:sp>
      <p:grpSp>
        <p:nvGrpSpPr>
          <p:cNvPr id="4" name="Skupina 3">
            <a:extLst>
              <a:ext uri="{FF2B5EF4-FFF2-40B4-BE49-F238E27FC236}">
                <a16:creationId xmlns:a16="http://schemas.microsoft.com/office/drawing/2014/main" id="{4B3BBB27-D4D6-4920-BE28-390405E78968}"/>
              </a:ext>
            </a:extLst>
          </p:cNvPr>
          <p:cNvGrpSpPr/>
          <p:nvPr/>
        </p:nvGrpSpPr>
        <p:grpSpPr>
          <a:xfrm>
            <a:off x="5796136" y="2858194"/>
            <a:ext cx="3324409" cy="3999876"/>
            <a:chOff x="5797484" y="2802628"/>
            <a:chExt cx="3324409" cy="3999876"/>
          </a:xfrm>
        </p:grpSpPr>
        <p:pic>
          <p:nvPicPr>
            <p:cNvPr id="12" name="Obrázek 11">
              <a:extLst>
                <a:ext uri="{FF2B5EF4-FFF2-40B4-BE49-F238E27FC236}">
                  <a16:creationId xmlns:a16="http://schemas.microsoft.com/office/drawing/2014/main" id="{79B30EFE-1CEF-46B7-BC95-B849A023025B}"/>
                </a:ext>
              </a:extLst>
            </p:cNvPr>
            <p:cNvPicPr>
              <a:picLocks noChangeAspect="1"/>
            </p:cNvPicPr>
            <p:nvPr/>
          </p:nvPicPr>
          <p:blipFill rotWithShape="1">
            <a:blip r:embed="rId4"/>
            <a:srcRect t="3400"/>
            <a:stretch/>
          </p:blipFill>
          <p:spPr>
            <a:xfrm>
              <a:off x="5801459" y="3256802"/>
              <a:ext cx="3320434" cy="3545702"/>
            </a:xfrm>
            <a:prstGeom prst="rect">
              <a:avLst/>
            </a:prstGeom>
          </p:spPr>
        </p:pic>
        <p:sp>
          <p:nvSpPr>
            <p:cNvPr id="22" name="TextovéPole 21">
              <a:extLst>
                <a:ext uri="{FF2B5EF4-FFF2-40B4-BE49-F238E27FC236}">
                  <a16:creationId xmlns:a16="http://schemas.microsoft.com/office/drawing/2014/main" id="{31F1FD2A-5ADF-446D-95D3-300D93EC55D7}"/>
                </a:ext>
              </a:extLst>
            </p:cNvPr>
            <p:cNvSpPr txBox="1"/>
            <p:nvPr/>
          </p:nvSpPr>
          <p:spPr>
            <a:xfrm>
              <a:off x="6135351" y="2859288"/>
              <a:ext cx="2652649" cy="369332"/>
            </a:xfrm>
            <a:prstGeom prst="rect">
              <a:avLst/>
            </a:prstGeom>
            <a:noFill/>
          </p:spPr>
          <p:txBody>
            <a:bodyPr wrap="none" rtlCol="0">
              <a:spAutoFit/>
            </a:bodyPr>
            <a:lstStyle/>
            <a:p>
              <a:r>
                <a:rPr lang="cs-CZ" dirty="0">
                  <a:latin typeface="Calibri" panose="020F0502020204030204" pitchFamily="34" charset="0"/>
                  <a:cs typeface="Calibri" panose="020F0502020204030204" pitchFamily="34" charset="0"/>
                </a:rPr>
                <a:t>JEN DVĚ DOMÉNY ŽIVOTA</a:t>
              </a:r>
            </a:p>
          </p:txBody>
        </p:sp>
        <p:sp>
          <p:nvSpPr>
            <p:cNvPr id="23" name="Obdélník 22">
              <a:extLst>
                <a:ext uri="{FF2B5EF4-FFF2-40B4-BE49-F238E27FC236}">
                  <a16:creationId xmlns:a16="http://schemas.microsoft.com/office/drawing/2014/main" id="{8AE6F807-E4A9-480D-9B3D-E28037F11E41}"/>
                </a:ext>
              </a:extLst>
            </p:cNvPr>
            <p:cNvSpPr/>
            <p:nvPr/>
          </p:nvSpPr>
          <p:spPr bwMode="auto">
            <a:xfrm>
              <a:off x="5797484" y="2802628"/>
              <a:ext cx="3280527" cy="397053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grpSp>
      <p:grpSp>
        <p:nvGrpSpPr>
          <p:cNvPr id="3" name="Skupina 2">
            <a:extLst>
              <a:ext uri="{FF2B5EF4-FFF2-40B4-BE49-F238E27FC236}">
                <a16:creationId xmlns:a16="http://schemas.microsoft.com/office/drawing/2014/main" id="{DE7B4DBE-52F1-467D-ADE2-9537BBBAA85C}"/>
              </a:ext>
            </a:extLst>
          </p:cNvPr>
          <p:cNvGrpSpPr/>
          <p:nvPr/>
        </p:nvGrpSpPr>
        <p:grpSpPr>
          <a:xfrm>
            <a:off x="335012" y="1215835"/>
            <a:ext cx="2934339" cy="2495152"/>
            <a:chOff x="1143000" y="928688"/>
            <a:chExt cx="7566025" cy="6417851"/>
          </a:xfrm>
        </p:grpSpPr>
        <p:pic>
          <p:nvPicPr>
            <p:cNvPr id="10" name="Picture 2">
              <a:extLst>
                <a:ext uri="{FF2B5EF4-FFF2-40B4-BE49-F238E27FC236}">
                  <a16:creationId xmlns:a16="http://schemas.microsoft.com/office/drawing/2014/main" id="{9FD36C66-9A1A-45E9-A099-1E2D6757CEA4}"/>
                </a:ext>
              </a:extLst>
            </p:cNvPr>
            <p:cNvPicPr>
              <a:picLocks noChangeAspect="1" noChangeArrowheads="1"/>
            </p:cNvPicPr>
            <p:nvPr/>
          </p:nvPicPr>
          <p:blipFill>
            <a:blip r:embed="rId5" cstate="print"/>
            <a:srcRect/>
            <a:stretch>
              <a:fillRect/>
            </a:stretch>
          </p:blipFill>
          <p:spPr bwMode="auto">
            <a:xfrm>
              <a:off x="1143000" y="928688"/>
              <a:ext cx="6942138" cy="5857875"/>
            </a:xfrm>
            <a:prstGeom prst="rect">
              <a:avLst/>
            </a:prstGeom>
            <a:noFill/>
            <a:ln w="9525">
              <a:noFill/>
              <a:miter lim="800000"/>
              <a:headEnd/>
              <a:tailEnd/>
            </a:ln>
          </p:spPr>
        </p:pic>
        <p:sp>
          <p:nvSpPr>
            <p:cNvPr id="15" name="Šipka doprava 6">
              <a:extLst>
                <a:ext uri="{FF2B5EF4-FFF2-40B4-BE49-F238E27FC236}">
                  <a16:creationId xmlns:a16="http://schemas.microsoft.com/office/drawing/2014/main" id="{11E3ED76-3F91-4D15-B9F6-87BC99C87A37}"/>
                </a:ext>
              </a:extLst>
            </p:cNvPr>
            <p:cNvSpPr>
              <a:spLocks noChangeArrowheads="1"/>
            </p:cNvSpPr>
            <p:nvPr/>
          </p:nvSpPr>
          <p:spPr bwMode="auto">
            <a:xfrm rot="12445815">
              <a:off x="7923213" y="4851400"/>
              <a:ext cx="785812" cy="785813"/>
            </a:xfrm>
            <a:prstGeom prst="rightArrow">
              <a:avLst>
                <a:gd name="adj1" fmla="val 50000"/>
                <a:gd name="adj2" fmla="val 50000"/>
              </a:avLst>
            </a:prstGeom>
            <a:solidFill>
              <a:srgbClr val="FF0000"/>
            </a:solidFill>
            <a:ln w="9525" algn="ctr">
              <a:solidFill>
                <a:srgbClr val="FF0000"/>
              </a:solidFill>
              <a:round/>
              <a:headEnd/>
              <a:tailEnd/>
            </a:ln>
          </p:spPr>
          <p:txBody>
            <a:bodyPr/>
            <a:lstStyle/>
            <a:p>
              <a:endParaRPr lang="cs-CZ"/>
            </a:p>
          </p:txBody>
        </p:sp>
        <p:sp>
          <p:nvSpPr>
            <p:cNvPr id="16" name="Výseč 8">
              <a:extLst>
                <a:ext uri="{FF2B5EF4-FFF2-40B4-BE49-F238E27FC236}">
                  <a16:creationId xmlns:a16="http://schemas.microsoft.com/office/drawing/2014/main" id="{49ABC8EB-0F74-45C4-8813-7CA5A5270BF4}"/>
                </a:ext>
              </a:extLst>
            </p:cNvPr>
            <p:cNvSpPr/>
            <p:nvPr/>
          </p:nvSpPr>
          <p:spPr bwMode="auto">
            <a:xfrm>
              <a:off x="1714500" y="1143000"/>
              <a:ext cx="5857875" cy="5429250"/>
            </a:xfrm>
            <a:prstGeom prst="pie">
              <a:avLst>
                <a:gd name="adj1" fmla="val 21112044"/>
                <a:gd name="adj2" fmla="val 6790610"/>
              </a:avLst>
            </a:prstGeom>
            <a:solidFill>
              <a:schemeClr val="accent4">
                <a:lumMod val="50000"/>
                <a:lumOff val="50000"/>
                <a:alpha val="69000"/>
              </a:schemeClr>
            </a:solidFill>
            <a:ln w="9525" cap="flat" cmpd="sng" algn="ctr">
              <a:noFill/>
              <a:prstDash val="solid"/>
              <a:round/>
              <a:headEnd type="none" w="med" len="med"/>
              <a:tailEnd type="none" w="med" len="med"/>
            </a:ln>
            <a:effectLst/>
          </p:spPr>
          <p:txBody>
            <a:bodyPr/>
            <a:lstStyle/>
            <a:p>
              <a:pPr>
                <a:defRPr/>
              </a:pPr>
              <a:endParaRPr lang="cs-CZ">
                <a:latin typeface="Tw Cen MT Condensed Extra Bold" pitchFamily="34" charset="-18"/>
              </a:endParaRPr>
            </a:p>
          </p:txBody>
        </p:sp>
        <p:sp>
          <p:nvSpPr>
            <p:cNvPr id="17" name="TextovéPole 9">
              <a:extLst>
                <a:ext uri="{FF2B5EF4-FFF2-40B4-BE49-F238E27FC236}">
                  <a16:creationId xmlns:a16="http://schemas.microsoft.com/office/drawing/2014/main" id="{F14BA8A8-D941-41C5-B046-B5A941DC5E48}"/>
                </a:ext>
              </a:extLst>
            </p:cNvPr>
            <p:cNvSpPr txBox="1">
              <a:spLocks noChangeArrowheads="1"/>
            </p:cNvSpPr>
            <p:nvPr/>
          </p:nvSpPr>
          <p:spPr bwMode="auto">
            <a:xfrm>
              <a:off x="6072188" y="1000126"/>
              <a:ext cx="476318" cy="1345789"/>
            </a:xfrm>
            <a:prstGeom prst="rect">
              <a:avLst/>
            </a:prstGeom>
            <a:noFill/>
            <a:ln w="9525">
              <a:noFill/>
              <a:miter lim="800000"/>
              <a:headEnd/>
              <a:tailEnd/>
            </a:ln>
          </p:spPr>
          <p:txBody>
            <a:bodyPr wrap="none">
              <a:spAutoFit/>
            </a:bodyPr>
            <a:lstStyle/>
            <a:p>
              <a:endParaRPr lang="cs-CZ" sz="2800" dirty="0">
                <a:solidFill>
                  <a:srgbClr val="C00000"/>
                </a:solidFill>
                <a:latin typeface="Arial Black" pitchFamily="34" charset="0"/>
              </a:endParaRPr>
            </a:p>
          </p:txBody>
        </p:sp>
        <p:sp>
          <p:nvSpPr>
            <p:cNvPr id="18" name="TextovéPole 10">
              <a:extLst>
                <a:ext uri="{FF2B5EF4-FFF2-40B4-BE49-F238E27FC236}">
                  <a16:creationId xmlns:a16="http://schemas.microsoft.com/office/drawing/2014/main" id="{983155EE-B510-469F-8D5C-FCE2C540DE46}"/>
                </a:ext>
              </a:extLst>
            </p:cNvPr>
            <p:cNvSpPr txBox="1">
              <a:spLocks noChangeArrowheads="1"/>
            </p:cNvSpPr>
            <p:nvPr/>
          </p:nvSpPr>
          <p:spPr bwMode="auto">
            <a:xfrm>
              <a:off x="6643687" y="6000750"/>
              <a:ext cx="476318" cy="1345789"/>
            </a:xfrm>
            <a:prstGeom prst="rect">
              <a:avLst/>
            </a:prstGeom>
            <a:noFill/>
            <a:ln w="9525">
              <a:noFill/>
              <a:miter lim="800000"/>
              <a:headEnd/>
              <a:tailEnd/>
            </a:ln>
          </p:spPr>
          <p:txBody>
            <a:bodyPr wrap="none">
              <a:spAutoFit/>
            </a:bodyPr>
            <a:lstStyle/>
            <a:p>
              <a:endParaRPr lang="cs-CZ" sz="2800" dirty="0">
                <a:solidFill>
                  <a:srgbClr val="C00000"/>
                </a:solidFill>
                <a:latin typeface="Arial Black" pitchFamily="34" charset="0"/>
              </a:endParaRPr>
            </a:p>
          </p:txBody>
        </p:sp>
      </p:grpSp>
      <p:sp>
        <p:nvSpPr>
          <p:cNvPr id="5" name="TextovéPole 4">
            <a:extLst>
              <a:ext uri="{FF2B5EF4-FFF2-40B4-BE49-F238E27FC236}">
                <a16:creationId xmlns:a16="http://schemas.microsoft.com/office/drawing/2014/main" id="{0F2A1954-1995-45FC-983C-D56899834B71}"/>
              </a:ext>
            </a:extLst>
          </p:cNvPr>
          <p:cNvSpPr txBox="1"/>
          <p:nvPr/>
        </p:nvSpPr>
        <p:spPr>
          <a:xfrm>
            <a:off x="7436399" y="6608385"/>
            <a:ext cx="1075359" cy="276999"/>
          </a:xfrm>
          <a:prstGeom prst="rect">
            <a:avLst/>
          </a:prstGeom>
          <a:noFill/>
        </p:spPr>
        <p:txBody>
          <a:bodyPr wrap="none" rtlCol="0">
            <a:spAutoFit/>
          </a:bodyPr>
          <a:lstStyle/>
          <a:p>
            <a:r>
              <a:rPr lang="cs-CZ" sz="1200" b="0" dirty="0" err="1">
                <a:latin typeface="Calibri" panose="020F0502020204030204" pitchFamily="34" charset="0"/>
                <a:cs typeface="Calibri" panose="020F0502020204030204" pitchFamily="34" charset="0"/>
              </a:rPr>
              <a:t>Doolittle</a:t>
            </a:r>
            <a:r>
              <a:rPr lang="cs-CZ" sz="1200" b="0" dirty="0">
                <a:latin typeface="Calibri" panose="020F0502020204030204" pitchFamily="34" charset="0"/>
                <a:cs typeface="Calibri" panose="020F0502020204030204" pitchFamily="34" charset="0"/>
              </a:rPr>
              <a:t> 2020</a:t>
            </a:r>
          </a:p>
        </p:txBody>
      </p:sp>
    </p:spTree>
    <p:extLst>
      <p:ext uri="{BB962C8B-B14F-4D97-AF65-F5344CB8AC3E}">
        <p14:creationId xmlns:p14="http://schemas.microsoft.com/office/powerpoint/2010/main" val="926364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cs typeface="Calibri" panose="020F0502020204030204" pitchFamily="34" charset="0"/>
              </a:rPr>
              <a:t>Jak vypadal LECA</a:t>
            </a:r>
          </a:p>
        </p:txBody>
      </p:sp>
      <p:sp>
        <p:nvSpPr>
          <p:cNvPr id="19" name="TextovéPole 18"/>
          <p:cNvSpPr txBox="1"/>
          <p:nvPr/>
        </p:nvSpPr>
        <p:spPr>
          <a:xfrm>
            <a:off x="1975030" y="7090752"/>
            <a:ext cx="1212421" cy="553998"/>
          </a:xfrm>
          <a:prstGeom prst="rect">
            <a:avLst/>
          </a:prstGeom>
          <a:noFill/>
        </p:spPr>
        <p:txBody>
          <a:bodyPr wrap="square" rtlCol="0">
            <a:spAutoFit/>
          </a:bodyPr>
          <a:lstStyle/>
          <a:p>
            <a:r>
              <a:rPr lang="cs-CZ" sz="1000" dirty="0" err="1">
                <a:latin typeface="Calibri" pitchFamily="34" charset="0"/>
              </a:rPr>
              <a:t>Spang</a:t>
            </a:r>
            <a:r>
              <a:rPr lang="cs-CZ" sz="1000" dirty="0">
                <a:latin typeface="Calibri" pitchFamily="34" charset="0"/>
              </a:rPr>
              <a:t> a kol. 2015, </a:t>
            </a:r>
            <a:r>
              <a:rPr lang="cs-CZ" sz="1000" dirty="0" err="1">
                <a:latin typeface="Calibri" pitchFamily="34" charset="0"/>
              </a:rPr>
              <a:t>Nature</a:t>
            </a:r>
            <a:br>
              <a:rPr lang="cs-CZ" sz="1000" dirty="0">
                <a:latin typeface="Calibri" pitchFamily="34" charset="0"/>
              </a:rPr>
            </a:br>
            <a:r>
              <a:rPr lang="cs-CZ" sz="1000" dirty="0" err="1">
                <a:latin typeface="Calibri" pitchFamily="34" charset="0"/>
              </a:rPr>
              <a:t>Saw</a:t>
            </a:r>
            <a:r>
              <a:rPr lang="cs-CZ" sz="1000" dirty="0">
                <a:latin typeface="Calibri" pitchFamily="34" charset="0"/>
              </a:rPr>
              <a:t> a kol. 2015 </a:t>
            </a:r>
          </a:p>
        </p:txBody>
      </p:sp>
      <p:pic>
        <p:nvPicPr>
          <p:cNvPr id="5" name="Picture 6">
            <a:extLst>
              <a:ext uri="{FF2B5EF4-FFF2-40B4-BE49-F238E27FC236}">
                <a16:creationId xmlns:a16="http://schemas.microsoft.com/office/drawing/2014/main" id="{9B0E290E-B37F-4513-A088-209A825607EE}"/>
              </a:ext>
            </a:extLst>
          </p:cNvPr>
          <p:cNvPicPr>
            <a:picLocks noChangeAspect="1" noChangeArrowheads="1"/>
          </p:cNvPicPr>
          <p:nvPr/>
        </p:nvPicPr>
        <p:blipFill rotWithShape="1">
          <a:blip r:embed="rId2" cstate="print"/>
          <a:srcRect b="9566"/>
          <a:stretch/>
        </p:blipFill>
        <p:spPr bwMode="auto">
          <a:xfrm>
            <a:off x="3491880" y="1111496"/>
            <a:ext cx="3131840" cy="5136181"/>
          </a:xfrm>
          <a:prstGeom prst="rect">
            <a:avLst/>
          </a:prstGeom>
          <a:noFill/>
          <a:ln w="9525">
            <a:noFill/>
            <a:miter lim="800000"/>
            <a:headEnd/>
            <a:tailEnd/>
          </a:ln>
        </p:spPr>
      </p:pic>
      <p:sp>
        <p:nvSpPr>
          <p:cNvPr id="6" name="TextovéPole 5">
            <a:extLst>
              <a:ext uri="{FF2B5EF4-FFF2-40B4-BE49-F238E27FC236}">
                <a16:creationId xmlns:a16="http://schemas.microsoft.com/office/drawing/2014/main" id="{F76A3775-D425-4E13-848C-B326902E2353}"/>
              </a:ext>
            </a:extLst>
          </p:cNvPr>
          <p:cNvSpPr txBox="1"/>
          <p:nvPr/>
        </p:nvSpPr>
        <p:spPr>
          <a:xfrm>
            <a:off x="1975030" y="7090752"/>
            <a:ext cx="1212421" cy="553998"/>
          </a:xfrm>
          <a:prstGeom prst="rect">
            <a:avLst/>
          </a:prstGeom>
          <a:noFill/>
        </p:spPr>
        <p:txBody>
          <a:bodyPr wrap="square" rtlCol="0">
            <a:spAutoFit/>
          </a:bodyPr>
          <a:lstStyle/>
          <a:p>
            <a:r>
              <a:rPr lang="cs-CZ" sz="1000" dirty="0" err="1">
                <a:latin typeface="Calibri" pitchFamily="34" charset="0"/>
              </a:rPr>
              <a:t>Spang</a:t>
            </a:r>
            <a:r>
              <a:rPr lang="cs-CZ" sz="1000" dirty="0">
                <a:latin typeface="Calibri" pitchFamily="34" charset="0"/>
              </a:rPr>
              <a:t> a kol. 2015, </a:t>
            </a:r>
            <a:r>
              <a:rPr lang="cs-CZ" sz="1000" dirty="0" err="1">
                <a:latin typeface="Calibri" pitchFamily="34" charset="0"/>
              </a:rPr>
              <a:t>Nature</a:t>
            </a:r>
            <a:br>
              <a:rPr lang="cs-CZ" sz="1000" dirty="0">
                <a:latin typeface="Calibri" pitchFamily="34" charset="0"/>
              </a:rPr>
            </a:br>
            <a:r>
              <a:rPr lang="cs-CZ" sz="1000" dirty="0" err="1">
                <a:latin typeface="Calibri" pitchFamily="34" charset="0"/>
              </a:rPr>
              <a:t>Saw</a:t>
            </a:r>
            <a:r>
              <a:rPr lang="cs-CZ" sz="1000" dirty="0">
                <a:latin typeface="Calibri" pitchFamily="34" charset="0"/>
              </a:rPr>
              <a:t> a kol. 2015 </a:t>
            </a:r>
          </a:p>
        </p:txBody>
      </p:sp>
      <p:pic>
        <p:nvPicPr>
          <p:cNvPr id="7" name="Obrázek 6">
            <a:extLst>
              <a:ext uri="{FF2B5EF4-FFF2-40B4-BE49-F238E27FC236}">
                <a16:creationId xmlns:a16="http://schemas.microsoft.com/office/drawing/2014/main" id="{55DE1427-6DC8-448B-921A-61DD55396441}"/>
              </a:ext>
            </a:extLst>
          </p:cNvPr>
          <p:cNvPicPr>
            <a:picLocks noChangeAspect="1"/>
          </p:cNvPicPr>
          <p:nvPr/>
        </p:nvPicPr>
        <p:blipFill>
          <a:blip r:embed="rId3"/>
          <a:stretch>
            <a:fillRect/>
          </a:stretch>
        </p:blipFill>
        <p:spPr>
          <a:xfrm>
            <a:off x="335012" y="4136684"/>
            <a:ext cx="2820318" cy="25283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Šipka doprava 4">
            <a:extLst>
              <a:ext uri="{FF2B5EF4-FFF2-40B4-BE49-F238E27FC236}">
                <a16:creationId xmlns:a16="http://schemas.microsoft.com/office/drawing/2014/main" id="{CE009B4A-B63C-4B8D-B1E2-8CA2D9C04ED2}"/>
              </a:ext>
            </a:extLst>
          </p:cNvPr>
          <p:cNvSpPr>
            <a:spLocks noChangeArrowheads="1"/>
          </p:cNvSpPr>
          <p:nvPr/>
        </p:nvSpPr>
        <p:spPr bwMode="auto">
          <a:xfrm>
            <a:off x="2759286" y="5730017"/>
            <a:ext cx="1440160" cy="935038"/>
          </a:xfrm>
          <a:prstGeom prst="rightArrow">
            <a:avLst>
              <a:gd name="adj1" fmla="val 50000"/>
              <a:gd name="adj2" fmla="val 50040"/>
            </a:avLst>
          </a:prstGeom>
          <a:solidFill>
            <a:schemeClr val="accent1"/>
          </a:solidFill>
          <a:ln w="9525" algn="ctr">
            <a:solidFill>
              <a:schemeClr val="tx1"/>
            </a:solidFill>
            <a:round/>
            <a:headEnd/>
            <a:tailEnd/>
          </a:ln>
        </p:spPr>
        <p:txBody>
          <a:bodyPr anchor="ctr"/>
          <a:lstStyle/>
          <a:p>
            <a:r>
              <a:rPr lang="cs-CZ" sz="2800" dirty="0">
                <a:latin typeface="Arial" pitchFamily="34" charset="0"/>
                <a:cs typeface="Arial" pitchFamily="34" charset="0"/>
              </a:rPr>
              <a:t>FECA</a:t>
            </a:r>
            <a:endParaRPr lang="cs-CZ" dirty="0">
              <a:latin typeface="Arial" pitchFamily="34" charset="0"/>
              <a:cs typeface="Arial" pitchFamily="34" charset="0"/>
            </a:endParaRPr>
          </a:p>
        </p:txBody>
      </p:sp>
      <p:sp>
        <p:nvSpPr>
          <p:cNvPr id="15" name="Šipka doprava 5"/>
          <p:cNvSpPr>
            <a:spLocks noChangeArrowheads="1"/>
          </p:cNvSpPr>
          <p:nvPr/>
        </p:nvSpPr>
        <p:spPr bwMode="auto">
          <a:xfrm>
            <a:off x="2934433" y="2702341"/>
            <a:ext cx="1512168" cy="935038"/>
          </a:xfrm>
          <a:prstGeom prst="rightArrow">
            <a:avLst>
              <a:gd name="adj1" fmla="val 50000"/>
              <a:gd name="adj2" fmla="val 50060"/>
            </a:avLst>
          </a:prstGeom>
          <a:solidFill>
            <a:schemeClr val="accent1"/>
          </a:solidFill>
          <a:ln w="9525" algn="ctr">
            <a:solidFill>
              <a:schemeClr val="tx1"/>
            </a:solidFill>
            <a:round/>
            <a:headEnd/>
            <a:tailEnd/>
          </a:ln>
        </p:spPr>
        <p:txBody>
          <a:bodyPr anchor="ctr"/>
          <a:lstStyle/>
          <a:p>
            <a:r>
              <a:rPr lang="cs-CZ" sz="2800" dirty="0">
                <a:latin typeface="Arial" pitchFamily="34" charset="0"/>
                <a:cs typeface="Arial" pitchFamily="34" charset="0"/>
              </a:rPr>
              <a:t>L</a:t>
            </a:r>
            <a:r>
              <a:rPr lang="en-US" sz="2800" dirty="0">
                <a:latin typeface="Arial" pitchFamily="34" charset="0"/>
                <a:cs typeface="Arial" pitchFamily="34" charset="0"/>
              </a:rPr>
              <a:t>E</a:t>
            </a:r>
            <a:r>
              <a:rPr lang="cs-CZ" sz="2800" dirty="0">
                <a:latin typeface="Arial" pitchFamily="34" charset="0"/>
                <a:cs typeface="Arial" pitchFamily="34" charset="0"/>
              </a:rPr>
              <a:t>CA</a:t>
            </a:r>
            <a:r>
              <a:rPr lang="cs-CZ" dirty="0">
                <a:latin typeface="Arial" pitchFamily="34" charset="0"/>
                <a:cs typeface="Arial" pitchFamily="34" charset="0"/>
              </a:rPr>
              <a:t> </a:t>
            </a:r>
          </a:p>
        </p:txBody>
      </p:sp>
      <p:sp>
        <p:nvSpPr>
          <p:cNvPr id="9" name="Oval 2">
            <a:extLst>
              <a:ext uri="{FF2B5EF4-FFF2-40B4-BE49-F238E27FC236}">
                <a16:creationId xmlns:a16="http://schemas.microsoft.com/office/drawing/2014/main" id="{544CAC7C-9ACE-4E52-A512-1A90D91B66ED}"/>
              </a:ext>
            </a:extLst>
          </p:cNvPr>
          <p:cNvSpPr/>
          <p:nvPr/>
        </p:nvSpPr>
        <p:spPr bwMode="auto">
          <a:xfrm>
            <a:off x="3723229" y="975003"/>
            <a:ext cx="288032" cy="294928"/>
          </a:xfrm>
          <a:prstGeom prst="ellipse">
            <a:avLst/>
          </a:prstGeom>
          <a:solidFill>
            <a:srgbClr val="7030A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10" name="Oval 7">
            <a:extLst>
              <a:ext uri="{FF2B5EF4-FFF2-40B4-BE49-F238E27FC236}">
                <a16:creationId xmlns:a16="http://schemas.microsoft.com/office/drawing/2014/main" id="{FB086B6F-D086-4F6B-B6D0-06B0014B7A22}"/>
              </a:ext>
            </a:extLst>
          </p:cNvPr>
          <p:cNvSpPr/>
          <p:nvPr/>
        </p:nvSpPr>
        <p:spPr bwMode="auto">
          <a:xfrm>
            <a:off x="4946949" y="1059576"/>
            <a:ext cx="288032" cy="294928"/>
          </a:xfrm>
          <a:prstGeom prst="ellipse">
            <a:avLst/>
          </a:prstGeom>
          <a:solidFill>
            <a:srgbClr val="7030A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11" name="Oval 8">
            <a:extLst>
              <a:ext uri="{FF2B5EF4-FFF2-40B4-BE49-F238E27FC236}">
                <a16:creationId xmlns:a16="http://schemas.microsoft.com/office/drawing/2014/main" id="{E0A76F20-2FD5-4A6D-9EC7-45C0DFD5CC2B}"/>
              </a:ext>
            </a:extLst>
          </p:cNvPr>
          <p:cNvSpPr/>
          <p:nvPr/>
        </p:nvSpPr>
        <p:spPr bwMode="auto">
          <a:xfrm>
            <a:off x="4283968" y="1069037"/>
            <a:ext cx="288032" cy="294928"/>
          </a:xfrm>
          <a:prstGeom prst="ellipse">
            <a:avLst/>
          </a:prstGeom>
          <a:solidFill>
            <a:srgbClr val="7030A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12" name="Oval 9">
            <a:extLst>
              <a:ext uri="{FF2B5EF4-FFF2-40B4-BE49-F238E27FC236}">
                <a16:creationId xmlns:a16="http://schemas.microsoft.com/office/drawing/2014/main" id="{97576AFF-661D-4042-A653-288021C295D9}"/>
              </a:ext>
            </a:extLst>
          </p:cNvPr>
          <p:cNvSpPr/>
          <p:nvPr/>
        </p:nvSpPr>
        <p:spPr bwMode="auto">
          <a:xfrm>
            <a:off x="5950881" y="1052728"/>
            <a:ext cx="288032" cy="294928"/>
          </a:xfrm>
          <a:prstGeom prst="ellipse">
            <a:avLst/>
          </a:prstGeom>
          <a:solidFill>
            <a:srgbClr val="7030A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16" name="Oval 10">
            <a:extLst>
              <a:ext uri="{FF2B5EF4-FFF2-40B4-BE49-F238E27FC236}">
                <a16:creationId xmlns:a16="http://schemas.microsoft.com/office/drawing/2014/main" id="{29493A8E-A292-4DFD-89D8-379965BCEAEA}"/>
              </a:ext>
            </a:extLst>
          </p:cNvPr>
          <p:cNvSpPr/>
          <p:nvPr/>
        </p:nvSpPr>
        <p:spPr bwMode="auto">
          <a:xfrm>
            <a:off x="5584666" y="1055003"/>
            <a:ext cx="288032" cy="294928"/>
          </a:xfrm>
          <a:prstGeom prst="ellipse">
            <a:avLst/>
          </a:prstGeom>
          <a:solidFill>
            <a:srgbClr val="7030A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17" name="Freeform 3">
            <a:extLst>
              <a:ext uri="{FF2B5EF4-FFF2-40B4-BE49-F238E27FC236}">
                <a16:creationId xmlns:a16="http://schemas.microsoft.com/office/drawing/2014/main" id="{191F732B-7ED9-45FF-A49D-3860A57760B1}"/>
              </a:ext>
            </a:extLst>
          </p:cNvPr>
          <p:cNvSpPr/>
          <p:nvPr/>
        </p:nvSpPr>
        <p:spPr bwMode="auto">
          <a:xfrm>
            <a:off x="3780429" y="1269180"/>
            <a:ext cx="791595" cy="1937983"/>
          </a:xfrm>
          <a:custGeom>
            <a:avLst/>
            <a:gdLst>
              <a:gd name="connsiteX0" fmla="*/ 40944 w 791595"/>
              <a:gd name="connsiteY0" fmla="*/ 0 h 1937983"/>
              <a:gd name="connsiteX1" fmla="*/ 27296 w 791595"/>
              <a:gd name="connsiteY1" fmla="*/ 68239 h 1937983"/>
              <a:gd name="connsiteX2" fmla="*/ 0 w 791595"/>
              <a:gd name="connsiteY2" fmla="*/ 150126 h 1937983"/>
              <a:gd name="connsiteX3" fmla="*/ 13648 w 791595"/>
              <a:gd name="connsiteY3" fmla="*/ 682388 h 1937983"/>
              <a:gd name="connsiteX4" fmla="*/ 40944 w 791595"/>
              <a:gd name="connsiteY4" fmla="*/ 764275 h 1937983"/>
              <a:gd name="connsiteX5" fmla="*/ 54591 w 791595"/>
              <a:gd name="connsiteY5" fmla="*/ 818866 h 1937983"/>
              <a:gd name="connsiteX6" fmla="*/ 40944 w 791595"/>
              <a:gd name="connsiteY6" fmla="*/ 955344 h 1937983"/>
              <a:gd name="connsiteX7" fmla="*/ 54591 w 791595"/>
              <a:gd name="connsiteY7" fmla="*/ 1378424 h 1937983"/>
              <a:gd name="connsiteX8" fmla="*/ 81887 w 791595"/>
              <a:gd name="connsiteY8" fmla="*/ 1419368 h 1937983"/>
              <a:gd name="connsiteX9" fmla="*/ 122830 w 791595"/>
              <a:gd name="connsiteY9" fmla="*/ 1446663 h 1937983"/>
              <a:gd name="connsiteX10" fmla="*/ 150126 w 791595"/>
              <a:gd name="connsiteY10" fmla="*/ 1487606 h 1937983"/>
              <a:gd name="connsiteX11" fmla="*/ 191069 w 791595"/>
              <a:gd name="connsiteY11" fmla="*/ 1542197 h 1937983"/>
              <a:gd name="connsiteX12" fmla="*/ 245660 w 791595"/>
              <a:gd name="connsiteY12" fmla="*/ 1624084 h 1937983"/>
              <a:gd name="connsiteX13" fmla="*/ 286603 w 791595"/>
              <a:gd name="connsiteY13" fmla="*/ 1705971 h 1937983"/>
              <a:gd name="connsiteX14" fmla="*/ 327547 w 791595"/>
              <a:gd name="connsiteY14" fmla="*/ 1746914 h 1937983"/>
              <a:gd name="connsiteX15" fmla="*/ 477672 w 791595"/>
              <a:gd name="connsiteY15" fmla="*/ 1787857 h 1937983"/>
              <a:gd name="connsiteX16" fmla="*/ 518615 w 791595"/>
              <a:gd name="connsiteY16" fmla="*/ 1801505 h 1937983"/>
              <a:gd name="connsiteX17" fmla="*/ 573206 w 791595"/>
              <a:gd name="connsiteY17" fmla="*/ 1815153 h 1937983"/>
              <a:gd name="connsiteX18" fmla="*/ 614150 w 791595"/>
              <a:gd name="connsiteY18" fmla="*/ 1842448 h 1937983"/>
              <a:gd name="connsiteX19" fmla="*/ 709684 w 791595"/>
              <a:gd name="connsiteY19" fmla="*/ 1869744 h 1937983"/>
              <a:gd name="connsiteX20" fmla="*/ 791571 w 791595"/>
              <a:gd name="connsiteY20" fmla="*/ 1937983 h 193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1595" h="1937983">
                <a:moveTo>
                  <a:pt x="40944" y="0"/>
                </a:moveTo>
                <a:cubicBezTo>
                  <a:pt x="36395" y="22746"/>
                  <a:pt x="33400" y="45860"/>
                  <a:pt x="27296" y="68239"/>
                </a:cubicBezTo>
                <a:cubicBezTo>
                  <a:pt x="19725" y="95997"/>
                  <a:pt x="0" y="150126"/>
                  <a:pt x="0" y="150126"/>
                </a:cubicBezTo>
                <a:cubicBezTo>
                  <a:pt x="4549" y="327547"/>
                  <a:pt x="1842" y="505302"/>
                  <a:pt x="13648" y="682388"/>
                </a:cubicBezTo>
                <a:cubicBezTo>
                  <a:pt x="15562" y="711096"/>
                  <a:pt x="33966" y="736362"/>
                  <a:pt x="40944" y="764275"/>
                </a:cubicBezTo>
                <a:lnTo>
                  <a:pt x="54591" y="818866"/>
                </a:lnTo>
                <a:cubicBezTo>
                  <a:pt x="50042" y="864359"/>
                  <a:pt x="40944" y="909624"/>
                  <a:pt x="40944" y="955344"/>
                </a:cubicBezTo>
                <a:cubicBezTo>
                  <a:pt x="40944" y="1096444"/>
                  <a:pt x="42189" y="1237870"/>
                  <a:pt x="54591" y="1378424"/>
                </a:cubicBezTo>
                <a:cubicBezTo>
                  <a:pt x="56033" y="1394763"/>
                  <a:pt x="70288" y="1407769"/>
                  <a:pt x="81887" y="1419368"/>
                </a:cubicBezTo>
                <a:cubicBezTo>
                  <a:pt x="93485" y="1430966"/>
                  <a:pt x="109182" y="1437565"/>
                  <a:pt x="122830" y="1446663"/>
                </a:cubicBezTo>
                <a:cubicBezTo>
                  <a:pt x="131929" y="1460311"/>
                  <a:pt x="140592" y="1474259"/>
                  <a:pt x="150126" y="1487606"/>
                </a:cubicBezTo>
                <a:cubicBezTo>
                  <a:pt x="163347" y="1506115"/>
                  <a:pt x="179784" y="1522448"/>
                  <a:pt x="191069" y="1542197"/>
                </a:cubicBezTo>
                <a:cubicBezTo>
                  <a:pt x="243738" y="1634369"/>
                  <a:pt x="150381" y="1528805"/>
                  <a:pt x="245660" y="1624084"/>
                </a:cubicBezTo>
                <a:cubicBezTo>
                  <a:pt x="259338" y="1665116"/>
                  <a:pt x="257209" y="1670698"/>
                  <a:pt x="286603" y="1705971"/>
                </a:cubicBezTo>
                <a:cubicBezTo>
                  <a:pt x="298959" y="1720798"/>
                  <a:pt x="310675" y="1737541"/>
                  <a:pt x="327547" y="1746914"/>
                </a:cubicBezTo>
                <a:cubicBezTo>
                  <a:pt x="375457" y="1773530"/>
                  <a:pt x="426355" y="1775027"/>
                  <a:pt x="477672" y="1787857"/>
                </a:cubicBezTo>
                <a:cubicBezTo>
                  <a:pt x="491628" y="1791346"/>
                  <a:pt x="504783" y="1797553"/>
                  <a:pt x="518615" y="1801505"/>
                </a:cubicBezTo>
                <a:cubicBezTo>
                  <a:pt x="536650" y="1806658"/>
                  <a:pt x="555009" y="1810604"/>
                  <a:pt x="573206" y="1815153"/>
                </a:cubicBezTo>
                <a:cubicBezTo>
                  <a:pt x="586854" y="1824251"/>
                  <a:pt x="599479" y="1835113"/>
                  <a:pt x="614150" y="1842448"/>
                </a:cubicBezTo>
                <a:cubicBezTo>
                  <a:pt x="633731" y="1852238"/>
                  <a:pt x="692191" y="1865371"/>
                  <a:pt x="709684" y="1869744"/>
                </a:cubicBezTo>
                <a:cubicBezTo>
                  <a:pt x="795356" y="1926859"/>
                  <a:pt x="791571" y="1891530"/>
                  <a:pt x="791571" y="1937983"/>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18" name="Freeform 4">
            <a:extLst>
              <a:ext uri="{FF2B5EF4-FFF2-40B4-BE49-F238E27FC236}">
                <a16:creationId xmlns:a16="http://schemas.microsoft.com/office/drawing/2014/main" id="{6945D43B-A923-4508-8493-AEB918418793}"/>
              </a:ext>
            </a:extLst>
          </p:cNvPr>
          <p:cNvSpPr/>
          <p:nvPr/>
        </p:nvSpPr>
        <p:spPr bwMode="auto">
          <a:xfrm>
            <a:off x="4572000" y="1337419"/>
            <a:ext cx="635685" cy="1883427"/>
          </a:xfrm>
          <a:custGeom>
            <a:avLst/>
            <a:gdLst>
              <a:gd name="connsiteX0" fmla="*/ 504967 w 635685"/>
              <a:gd name="connsiteY0" fmla="*/ 0 h 1883427"/>
              <a:gd name="connsiteX1" fmla="*/ 518615 w 635685"/>
              <a:gd name="connsiteY1" fmla="*/ 368490 h 1883427"/>
              <a:gd name="connsiteX2" fmla="*/ 532262 w 635685"/>
              <a:gd name="connsiteY2" fmla="*/ 409433 h 1883427"/>
              <a:gd name="connsiteX3" fmla="*/ 545910 w 635685"/>
              <a:gd name="connsiteY3" fmla="*/ 941696 h 1883427"/>
              <a:gd name="connsiteX4" fmla="*/ 586853 w 635685"/>
              <a:gd name="connsiteY4" fmla="*/ 1023582 h 1883427"/>
              <a:gd name="connsiteX5" fmla="*/ 614149 w 635685"/>
              <a:gd name="connsiteY5" fmla="*/ 1119117 h 1883427"/>
              <a:gd name="connsiteX6" fmla="*/ 627797 w 635685"/>
              <a:gd name="connsiteY6" fmla="*/ 1160060 h 1883427"/>
              <a:gd name="connsiteX7" fmla="*/ 586853 w 635685"/>
              <a:gd name="connsiteY7" fmla="*/ 1487606 h 1883427"/>
              <a:gd name="connsiteX8" fmla="*/ 545910 w 635685"/>
              <a:gd name="connsiteY8" fmla="*/ 1514902 h 1883427"/>
              <a:gd name="connsiteX9" fmla="*/ 518615 w 635685"/>
              <a:gd name="connsiteY9" fmla="*/ 1555845 h 1883427"/>
              <a:gd name="connsiteX10" fmla="*/ 477671 w 635685"/>
              <a:gd name="connsiteY10" fmla="*/ 1569493 h 1883427"/>
              <a:gd name="connsiteX11" fmla="*/ 395785 w 635685"/>
              <a:gd name="connsiteY11" fmla="*/ 1624084 h 1883427"/>
              <a:gd name="connsiteX12" fmla="*/ 354841 w 635685"/>
              <a:gd name="connsiteY12" fmla="*/ 1651379 h 1883427"/>
              <a:gd name="connsiteX13" fmla="*/ 313898 w 635685"/>
              <a:gd name="connsiteY13" fmla="*/ 1678675 h 1883427"/>
              <a:gd name="connsiteX14" fmla="*/ 272955 w 635685"/>
              <a:gd name="connsiteY14" fmla="*/ 1719618 h 1883427"/>
              <a:gd name="connsiteX15" fmla="*/ 245659 w 635685"/>
              <a:gd name="connsiteY15" fmla="*/ 1760561 h 1883427"/>
              <a:gd name="connsiteX16" fmla="*/ 204716 w 635685"/>
              <a:gd name="connsiteY16" fmla="*/ 1787857 h 1883427"/>
              <a:gd name="connsiteX17" fmla="*/ 177420 w 635685"/>
              <a:gd name="connsiteY17" fmla="*/ 1828800 h 1883427"/>
              <a:gd name="connsiteX18" fmla="*/ 95534 w 635685"/>
              <a:gd name="connsiteY18" fmla="*/ 1856096 h 1883427"/>
              <a:gd name="connsiteX19" fmla="*/ 54591 w 635685"/>
              <a:gd name="connsiteY19" fmla="*/ 1869744 h 1883427"/>
              <a:gd name="connsiteX20" fmla="*/ 0 w 635685"/>
              <a:gd name="connsiteY20" fmla="*/ 1883391 h 188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5685" h="1883427">
                <a:moveTo>
                  <a:pt x="504967" y="0"/>
                </a:moveTo>
                <a:cubicBezTo>
                  <a:pt x="509516" y="122830"/>
                  <a:pt x="510439" y="245848"/>
                  <a:pt x="518615" y="368490"/>
                </a:cubicBezTo>
                <a:cubicBezTo>
                  <a:pt x="519572" y="382844"/>
                  <a:pt x="531578" y="395063"/>
                  <a:pt x="532262" y="409433"/>
                </a:cubicBezTo>
                <a:cubicBezTo>
                  <a:pt x="540704" y="586711"/>
                  <a:pt x="537468" y="764418"/>
                  <a:pt x="545910" y="941696"/>
                </a:cubicBezTo>
                <a:cubicBezTo>
                  <a:pt x="547715" y="979609"/>
                  <a:pt x="570995" y="991865"/>
                  <a:pt x="586853" y="1023582"/>
                </a:cubicBezTo>
                <a:cubicBezTo>
                  <a:pt x="597761" y="1045397"/>
                  <a:pt x="608318" y="1098710"/>
                  <a:pt x="614149" y="1119117"/>
                </a:cubicBezTo>
                <a:cubicBezTo>
                  <a:pt x="618101" y="1132949"/>
                  <a:pt x="623248" y="1146412"/>
                  <a:pt x="627797" y="1160060"/>
                </a:cubicBezTo>
                <a:cubicBezTo>
                  <a:pt x="625081" y="1217094"/>
                  <a:pt x="665194" y="1409265"/>
                  <a:pt x="586853" y="1487606"/>
                </a:cubicBezTo>
                <a:cubicBezTo>
                  <a:pt x="575255" y="1499204"/>
                  <a:pt x="559558" y="1505803"/>
                  <a:pt x="545910" y="1514902"/>
                </a:cubicBezTo>
                <a:cubicBezTo>
                  <a:pt x="536812" y="1528550"/>
                  <a:pt x="531423" y="1545599"/>
                  <a:pt x="518615" y="1555845"/>
                </a:cubicBezTo>
                <a:cubicBezTo>
                  <a:pt x="507381" y="1564832"/>
                  <a:pt x="490247" y="1562506"/>
                  <a:pt x="477671" y="1569493"/>
                </a:cubicBezTo>
                <a:cubicBezTo>
                  <a:pt x="448994" y="1585425"/>
                  <a:pt x="423080" y="1605887"/>
                  <a:pt x="395785" y="1624084"/>
                </a:cubicBezTo>
                <a:lnTo>
                  <a:pt x="354841" y="1651379"/>
                </a:lnTo>
                <a:cubicBezTo>
                  <a:pt x="341193" y="1660477"/>
                  <a:pt x="325496" y="1667077"/>
                  <a:pt x="313898" y="1678675"/>
                </a:cubicBezTo>
                <a:cubicBezTo>
                  <a:pt x="300250" y="1692323"/>
                  <a:pt x="285311" y="1704791"/>
                  <a:pt x="272955" y="1719618"/>
                </a:cubicBezTo>
                <a:cubicBezTo>
                  <a:pt x="262454" y="1732219"/>
                  <a:pt x="257257" y="1748963"/>
                  <a:pt x="245659" y="1760561"/>
                </a:cubicBezTo>
                <a:cubicBezTo>
                  <a:pt x="234061" y="1772159"/>
                  <a:pt x="218364" y="1778758"/>
                  <a:pt x="204716" y="1787857"/>
                </a:cubicBezTo>
                <a:cubicBezTo>
                  <a:pt x="195617" y="1801505"/>
                  <a:pt x="191329" y="1820107"/>
                  <a:pt x="177420" y="1828800"/>
                </a:cubicBezTo>
                <a:cubicBezTo>
                  <a:pt x="153022" y="1844049"/>
                  <a:pt x="122829" y="1846997"/>
                  <a:pt x="95534" y="1856096"/>
                </a:cubicBezTo>
                <a:lnTo>
                  <a:pt x="54591" y="1869744"/>
                </a:lnTo>
                <a:cubicBezTo>
                  <a:pt x="9334" y="1884829"/>
                  <a:pt x="28032" y="1883391"/>
                  <a:pt x="0" y="1883391"/>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20" name="Freeform 5">
            <a:extLst>
              <a:ext uri="{FF2B5EF4-FFF2-40B4-BE49-F238E27FC236}">
                <a16:creationId xmlns:a16="http://schemas.microsoft.com/office/drawing/2014/main" id="{22F7A07A-46FA-40D4-88BC-27BEA2AED989}"/>
              </a:ext>
            </a:extLst>
          </p:cNvPr>
          <p:cNvSpPr/>
          <p:nvPr/>
        </p:nvSpPr>
        <p:spPr bwMode="auto">
          <a:xfrm>
            <a:off x="3821373" y="1337419"/>
            <a:ext cx="573206" cy="1037230"/>
          </a:xfrm>
          <a:custGeom>
            <a:avLst/>
            <a:gdLst>
              <a:gd name="connsiteX0" fmla="*/ 573206 w 573206"/>
              <a:gd name="connsiteY0" fmla="*/ 0 h 1037230"/>
              <a:gd name="connsiteX1" fmla="*/ 532262 w 573206"/>
              <a:gd name="connsiteY1" fmla="*/ 259308 h 1037230"/>
              <a:gd name="connsiteX2" fmla="*/ 518615 w 573206"/>
              <a:gd name="connsiteY2" fmla="*/ 300251 h 1037230"/>
              <a:gd name="connsiteX3" fmla="*/ 450376 w 573206"/>
              <a:gd name="connsiteY3" fmla="*/ 382138 h 1037230"/>
              <a:gd name="connsiteX4" fmla="*/ 409433 w 573206"/>
              <a:gd name="connsiteY4" fmla="*/ 504967 h 1037230"/>
              <a:gd name="connsiteX5" fmla="*/ 395785 w 573206"/>
              <a:gd name="connsiteY5" fmla="*/ 545911 h 1037230"/>
              <a:gd name="connsiteX6" fmla="*/ 341194 w 573206"/>
              <a:gd name="connsiteY6" fmla="*/ 627797 h 1037230"/>
              <a:gd name="connsiteX7" fmla="*/ 300250 w 573206"/>
              <a:gd name="connsiteY7" fmla="*/ 655093 h 1037230"/>
              <a:gd name="connsiteX8" fmla="*/ 286603 w 573206"/>
              <a:gd name="connsiteY8" fmla="*/ 696036 h 1037230"/>
              <a:gd name="connsiteX9" fmla="*/ 245659 w 573206"/>
              <a:gd name="connsiteY9" fmla="*/ 709684 h 1037230"/>
              <a:gd name="connsiteX10" fmla="*/ 218364 w 573206"/>
              <a:gd name="connsiteY10" fmla="*/ 791570 h 1037230"/>
              <a:gd name="connsiteX11" fmla="*/ 136477 w 573206"/>
              <a:gd name="connsiteY11" fmla="*/ 846161 h 1037230"/>
              <a:gd name="connsiteX12" fmla="*/ 81886 w 573206"/>
              <a:gd name="connsiteY12" fmla="*/ 914400 h 1037230"/>
              <a:gd name="connsiteX13" fmla="*/ 27295 w 573206"/>
              <a:gd name="connsiteY13" fmla="*/ 996287 h 1037230"/>
              <a:gd name="connsiteX14" fmla="*/ 0 w 573206"/>
              <a:gd name="connsiteY14" fmla="*/ 1037230 h 103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206" h="1037230">
                <a:moveTo>
                  <a:pt x="573206" y="0"/>
                </a:moveTo>
                <a:cubicBezTo>
                  <a:pt x="557351" y="206116"/>
                  <a:pt x="578316" y="121146"/>
                  <a:pt x="532262" y="259308"/>
                </a:cubicBezTo>
                <a:cubicBezTo>
                  <a:pt x="527713" y="272956"/>
                  <a:pt x="528787" y="290079"/>
                  <a:pt x="518615" y="300251"/>
                </a:cubicBezTo>
                <a:cubicBezTo>
                  <a:pt x="492899" y="325966"/>
                  <a:pt x="465578" y="347932"/>
                  <a:pt x="450376" y="382138"/>
                </a:cubicBezTo>
                <a:cubicBezTo>
                  <a:pt x="450365" y="382162"/>
                  <a:pt x="416261" y="484483"/>
                  <a:pt x="409433" y="504967"/>
                </a:cubicBezTo>
                <a:cubicBezTo>
                  <a:pt x="404884" y="518615"/>
                  <a:pt x="403765" y="533941"/>
                  <a:pt x="395785" y="545911"/>
                </a:cubicBezTo>
                <a:cubicBezTo>
                  <a:pt x="377588" y="573206"/>
                  <a:pt x="368489" y="609600"/>
                  <a:pt x="341194" y="627797"/>
                </a:cubicBezTo>
                <a:lnTo>
                  <a:pt x="300250" y="655093"/>
                </a:lnTo>
                <a:cubicBezTo>
                  <a:pt x="295701" y="668741"/>
                  <a:pt x="296775" y="685864"/>
                  <a:pt x="286603" y="696036"/>
                </a:cubicBezTo>
                <a:cubicBezTo>
                  <a:pt x="276430" y="706209"/>
                  <a:pt x="254021" y="697977"/>
                  <a:pt x="245659" y="709684"/>
                </a:cubicBezTo>
                <a:cubicBezTo>
                  <a:pt x="228936" y="733097"/>
                  <a:pt x="242304" y="775610"/>
                  <a:pt x="218364" y="791570"/>
                </a:cubicBezTo>
                <a:lnTo>
                  <a:pt x="136477" y="846161"/>
                </a:lnTo>
                <a:cubicBezTo>
                  <a:pt x="105745" y="938365"/>
                  <a:pt x="148367" y="838423"/>
                  <a:pt x="81886" y="914400"/>
                </a:cubicBezTo>
                <a:cubicBezTo>
                  <a:pt x="60283" y="939088"/>
                  <a:pt x="45492" y="968991"/>
                  <a:pt x="27295" y="996287"/>
                </a:cubicBezTo>
                <a:lnTo>
                  <a:pt x="0" y="1037230"/>
                </a:ln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21" name="Freeform 12">
            <a:extLst>
              <a:ext uri="{FF2B5EF4-FFF2-40B4-BE49-F238E27FC236}">
                <a16:creationId xmlns:a16="http://schemas.microsoft.com/office/drawing/2014/main" id="{71FF407B-415B-4910-A6EE-708655785F72}"/>
              </a:ext>
            </a:extLst>
          </p:cNvPr>
          <p:cNvSpPr/>
          <p:nvPr/>
        </p:nvSpPr>
        <p:spPr bwMode="auto">
          <a:xfrm>
            <a:off x="5199797" y="1364715"/>
            <a:ext cx="545910" cy="1405719"/>
          </a:xfrm>
          <a:custGeom>
            <a:avLst/>
            <a:gdLst>
              <a:gd name="connsiteX0" fmla="*/ 545910 w 545910"/>
              <a:gd name="connsiteY0" fmla="*/ 0 h 1405719"/>
              <a:gd name="connsiteX1" fmla="*/ 532262 w 545910"/>
              <a:gd name="connsiteY1" fmla="*/ 245659 h 1405719"/>
              <a:gd name="connsiteX2" fmla="*/ 491319 w 545910"/>
              <a:gd name="connsiteY2" fmla="*/ 327546 h 1405719"/>
              <a:gd name="connsiteX3" fmla="*/ 450376 w 545910"/>
              <a:gd name="connsiteY3" fmla="*/ 368489 h 1405719"/>
              <a:gd name="connsiteX4" fmla="*/ 423080 w 545910"/>
              <a:gd name="connsiteY4" fmla="*/ 409433 h 1405719"/>
              <a:gd name="connsiteX5" fmla="*/ 409432 w 545910"/>
              <a:gd name="connsiteY5" fmla="*/ 464024 h 1405719"/>
              <a:gd name="connsiteX6" fmla="*/ 354841 w 545910"/>
              <a:gd name="connsiteY6" fmla="*/ 545910 h 1405719"/>
              <a:gd name="connsiteX7" fmla="*/ 327546 w 545910"/>
              <a:gd name="connsiteY7" fmla="*/ 832513 h 1405719"/>
              <a:gd name="connsiteX8" fmla="*/ 245659 w 545910"/>
              <a:gd name="connsiteY8" fmla="*/ 996286 h 1405719"/>
              <a:gd name="connsiteX9" fmla="*/ 204716 w 545910"/>
              <a:gd name="connsiteY9" fmla="*/ 1037230 h 1405719"/>
              <a:gd name="connsiteX10" fmla="*/ 177420 w 545910"/>
              <a:gd name="connsiteY10" fmla="*/ 1119116 h 1405719"/>
              <a:gd name="connsiteX11" fmla="*/ 150125 w 545910"/>
              <a:gd name="connsiteY11" fmla="*/ 1160059 h 1405719"/>
              <a:gd name="connsiteX12" fmla="*/ 122829 w 545910"/>
              <a:gd name="connsiteY12" fmla="*/ 1241946 h 1405719"/>
              <a:gd name="connsiteX13" fmla="*/ 95534 w 545910"/>
              <a:gd name="connsiteY13" fmla="*/ 1282889 h 1405719"/>
              <a:gd name="connsiteX14" fmla="*/ 81886 w 545910"/>
              <a:gd name="connsiteY14" fmla="*/ 1323833 h 1405719"/>
              <a:gd name="connsiteX15" fmla="*/ 40943 w 545910"/>
              <a:gd name="connsiteY15" fmla="*/ 1351128 h 1405719"/>
              <a:gd name="connsiteX16" fmla="*/ 0 w 545910"/>
              <a:gd name="connsiteY16" fmla="*/ 1405719 h 140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5910" h="1405719">
                <a:moveTo>
                  <a:pt x="545910" y="0"/>
                </a:moveTo>
                <a:cubicBezTo>
                  <a:pt x="541361" y="81886"/>
                  <a:pt x="540037" y="164016"/>
                  <a:pt x="532262" y="245659"/>
                </a:cubicBezTo>
                <a:cubicBezTo>
                  <a:pt x="529614" y="273460"/>
                  <a:pt x="508140" y="307360"/>
                  <a:pt x="491319" y="327546"/>
                </a:cubicBezTo>
                <a:cubicBezTo>
                  <a:pt x="478963" y="342373"/>
                  <a:pt x="462732" y="353662"/>
                  <a:pt x="450376" y="368489"/>
                </a:cubicBezTo>
                <a:cubicBezTo>
                  <a:pt x="439875" y="381090"/>
                  <a:pt x="432179" y="395785"/>
                  <a:pt x="423080" y="409433"/>
                </a:cubicBezTo>
                <a:cubicBezTo>
                  <a:pt x="418531" y="427630"/>
                  <a:pt x="417820" y="447247"/>
                  <a:pt x="409432" y="464024"/>
                </a:cubicBezTo>
                <a:cubicBezTo>
                  <a:pt x="394761" y="493366"/>
                  <a:pt x="354841" y="545910"/>
                  <a:pt x="354841" y="545910"/>
                </a:cubicBezTo>
                <a:cubicBezTo>
                  <a:pt x="310192" y="679863"/>
                  <a:pt x="370885" y="485806"/>
                  <a:pt x="327546" y="832513"/>
                </a:cubicBezTo>
                <a:cubicBezTo>
                  <a:pt x="321203" y="883257"/>
                  <a:pt x="280492" y="961452"/>
                  <a:pt x="245659" y="996286"/>
                </a:cubicBezTo>
                <a:lnTo>
                  <a:pt x="204716" y="1037230"/>
                </a:lnTo>
                <a:cubicBezTo>
                  <a:pt x="195617" y="1064525"/>
                  <a:pt x="193380" y="1095176"/>
                  <a:pt x="177420" y="1119116"/>
                </a:cubicBezTo>
                <a:cubicBezTo>
                  <a:pt x="168322" y="1132764"/>
                  <a:pt x="156787" y="1145070"/>
                  <a:pt x="150125" y="1160059"/>
                </a:cubicBezTo>
                <a:cubicBezTo>
                  <a:pt x="138440" y="1186351"/>
                  <a:pt x="138789" y="1218006"/>
                  <a:pt x="122829" y="1241946"/>
                </a:cubicBezTo>
                <a:cubicBezTo>
                  <a:pt x="113731" y="1255594"/>
                  <a:pt x="102869" y="1268218"/>
                  <a:pt x="95534" y="1282889"/>
                </a:cubicBezTo>
                <a:cubicBezTo>
                  <a:pt x="89100" y="1295756"/>
                  <a:pt x="90873" y="1312599"/>
                  <a:pt x="81886" y="1323833"/>
                </a:cubicBezTo>
                <a:cubicBezTo>
                  <a:pt x="71640" y="1336641"/>
                  <a:pt x="54591" y="1342030"/>
                  <a:pt x="40943" y="1351128"/>
                </a:cubicBezTo>
                <a:cubicBezTo>
                  <a:pt x="24078" y="1401721"/>
                  <a:pt x="40162" y="1385637"/>
                  <a:pt x="0" y="1405719"/>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22" name="Freeform 13">
            <a:extLst>
              <a:ext uri="{FF2B5EF4-FFF2-40B4-BE49-F238E27FC236}">
                <a16:creationId xmlns:a16="http://schemas.microsoft.com/office/drawing/2014/main" id="{A814DADE-E903-4724-B272-E6EC4C51B0BE}"/>
              </a:ext>
            </a:extLst>
          </p:cNvPr>
          <p:cNvSpPr/>
          <p:nvPr/>
        </p:nvSpPr>
        <p:spPr bwMode="auto">
          <a:xfrm>
            <a:off x="5513695" y="1351067"/>
            <a:ext cx="559558" cy="900752"/>
          </a:xfrm>
          <a:custGeom>
            <a:avLst/>
            <a:gdLst>
              <a:gd name="connsiteX0" fmla="*/ 559558 w 559558"/>
              <a:gd name="connsiteY0" fmla="*/ 0 h 900752"/>
              <a:gd name="connsiteX1" fmla="*/ 545911 w 559558"/>
              <a:gd name="connsiteY1" fmla="*/ 232012 h 900752"/>
              <a:gd name="connsiteX2" fmla="*/ 491320 w 559558"/>
              <a:gd name="connsiteY2" fmla="*/ 313899 h 900752"/>
              <a:gd name="connsiteX3" fmla="*/ 464024 w 559558"/>
              <a:gd name="connsiteY3" fmla="*/ 395785 h 900752"/>
              <a:gd name="connsiteX4" fmla="*/ 423081 w 559558"/>
              <a:gd name="connsiteY4" fmla="*/ 477672 h 900752"/>
              <a:gd name="connsiteX5" fmla="*/ 382137 w 559558"/>
              <a:gd name="connsiteY5" fmla="*/ 518615 h 900752"/>
              <a:gd name="connsiteX6" fmla="*/ 341194 w 559558"/>
              <a:gd name="connsiteY6" fmla="*/ 545910 h 900752"/>
              <a:gd name="connsiteX7" fmla="*/ 300251 w 559558"/>
              <a:gd name="connsiteY7" fmla="*/ 627797 h 900752"/>
              <a:gd name="connsiteX8" fmla="*/ 259308 w 559558"/>
              <a:gd name="connsiteY8" fmla="*/ 655093 h 900752"/>
              <a:gd name="connsiteX9" fmla="*/ 218364 w 559558"/>
              <a:gd name="connsiteY9" fmla="*/ 696036 h 900752"/>
              <a:gd name="connsiteX10" fmla="*/ 136478 w 559558"/>
              <a:gd name="connsiteY10" fmla="*/ 750627 h 900752"/>
              <a:gd name="connsiteX11" fmla="*/ 95534 w 559558"/>
              <a:gd name="connsiteY11" fmla="*/ 777922 h 900752"/>
              <a:gd name="connsiteX12" fmla="*/ 54591 w 559558"/>
              <a:gd name="connsiteY12" fmla="*/ 791570 h 900752"/>
              <a:gd name="connsiteX13" fmla="*/ 0 w 559558"/>
              <a:gd name="connsiteY13" fmla="*/ 900752 h 90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558" h="900752">
                <a:moveTo>
                  <a:pt x="559558" y="0"/>
                </a:moveTo>
                <a:cubicBezTo>
                  <a:pt x="555009" y="77337"/>
                  <a:pt x="562368" y="156309"/>
                  <a:pt x="545911" y="232012"/>
                </a:cubicBezTo>
                <a:cubicBezTo>
                  <a:pt x="538942" y="264069"/>
                  <a:pt x="501694" y="282777"/>
                  <a:pt x="491320" y="313899"/>
                </a:cubicBezTo>
                <a:lnTo>
                  <a:pt x="464024" y="395785"/>
                </a:lnTo>
                <a:cubicBezTo>
                  <a:pt x="450346" y="436817"/>
                  <a:pt x="452475" y="442399"/>
                  <a:pt x="423081" y="477672"/>
                </a:cubicBezTo>
                <a:cubicBezTo>
                  <a:pt x="410725" y="492499"/>
                  <a:pt x="396965" y="506259"/>
                  <a:pt x="382137" y="518615"/>
                </a:cubicBezTo>
                <a:cubicBezTo>
                  <a:pt x="369536" y="529115"/>
                  <a:pt x="354842" y="536812"/>
                  <a:pt x="341194" y="545910"/>
                </a:cubicBezTo>
                <a:cubicBezTo>
                  <a:pt x="330094" y="579210"/>
                  <a:pt x="326707" y="601340"/>
                  <a:pt x="300251" y="627797"/>
                </a:cubicBezTo>
                <a:cubicBezTo>
                  <a:pt x="288653" y="639395"/>
                  <a:pt x="271909" y="644592"/>
                  <a:pt x="259308" y="655093"/>
                </a:cubicBezTo>
                <a:cubicBezTo>
                  <a:pt x="244481" y="667449"/>
                  <a:pt x="233599" y="684186"/>
                  <a:pt x="218364" y="696036"/>
                </a:cubicBezTo>
                <a:cubicBezTo>
                  <a:pt x="192469" y="716176"/>
                  <a:pt x="163773" y="732430"/>
                  <a:pt x="136478" y="750627"/>
                </a:cubicBezTo>
                <a:cubicBezTo>
                  <a:pt x="122830" y="759726"/>
                  <a:pt x="111095" y="772735"/>
                  <a:pt x="95534" y="777922"/>
                </a:cubicBezTo>
                <a:lnTo>
                  <a:pt x="54591" y="791570"/>
                </a:lnTo>
                <a:cubicBezTo>
                  <a:pt x="23227" y="885664"/>
                  <a:pt x="47641" y="853112"/>
                  <a:pt x="0" y="900752"/>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23" name="Oval 17">
            <a:extLst>
              <a:ext uri="{FF2B5EF4-FFF2-40B4-BE49-F238E27FC236}">
                <a16:creationId xmlns:a16="http://schemas.microsoft.com/office/drawing/2014/main" id="{697EBA4A-09A4-455C-927D-BA99ACB7CB24}"/>
              </a:ext>
            </a:extLst>
          </p:cNvPr>
          <p:cNvSpPr/>
          <p:nvPr/>
        </p:nvSpPr>
        <p:spPr bwMode="auto">
          <a:xfrm>
            <a:off x="4465161" y="2968375"/>
            <a:ext cx="288032" cy="294928"/>
          </a:xfrm>
          <a:prstGeom prst="ellipse">
            <a:avLst/>
          </a:prstGeom>
          <a:solidFill>
            <a:srgbClr val="7030A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32" name="TextovéPole 31">
            <a:extLst>
              <a:ext uri="{FF2B5EF4-FFF2-40B4-BE49-F238E27FC236}">
                <a16:creationId xmlns:a16="http://schemas.microsoft.com/office/drawing/2014/main" id="{4DA33BD7-80F3-40A5-987F-8F235DF035AC}"/>
              </a:ext>
            </a:extLst>
          </p:cNvPr>
          <p:cNvSpPr txBox="1"/>
          <p:nvPr/>
        </p:nvSpPr>
        <p:spPr>
          <a:xfrm>
            <a:off x="5575019" y="3082499"/>
            <a:ext cx="2957421" cy="1815882"/>
          </a:xfrm>
          <a:prstGeom prst="rect">
            <a:avLst/>
          </a:prstGeom>
          <a:noFill/>
        </p:spPr>
        <p:txBody>
          <a:bodyPr wrap="square" rtlCol="0">
            <a:spAutoFit/>
          </a:bodyPr>
          <a:lstStyle/>
          <a:p>
            <a:r>
              <a:rPr lang="cs-CZ" sz="2800" b="0" dirty="0">
                <a:latin typeface="Calibri" panose="020F0502020204030204" pitchFamily="34" charset="0"/>
                <a:cs typeface="Calibri" panose="020F0502020204030204" pitchFamily="34" charset="0"/>
              </a:rPr>
              <a:t>Na vlastnosti LECA můžeme usuzovat pomocí principu </a:t>
            </a:r>
            <a:r>
              <a:rPr lang="cs-CZ" sz="2800" dirty="0" err="1">
                <a:solidFill>
                  <a:srgbClr val="C00000"/>
                </a:solidFill>
                <a:latin typeface="Calibri" panose="020F0502020204030204" pitchFamily="34" charset="0"/>
                <a:cs typeface="Calibri" panose="020F0502020204030204" pitchFamily="34" charset="0"/>
              </a:rPr>
              <a:t>parsimonie</a:t>
            </a:r>
            <a:endParaRPr lang="cs-CZ" sz="2800" dirty="0">
              <a:solidFill>
                <a:srgbClr val="C00000"/>
              </a:solidFill>
              <a:latin typeface="Calibri" panose="020F0502020204030204" pitchFamily="34" charset="0"/>
              <a:cs typeface="Calibri" panose="020F0502020204030204" pitchFamily="34" charset="0"/>
            </a:endParaRPr>
          </a:p>
        </p:txBody>
      </p:sp>
      <p:pic>
        <p:nvPicPr>
          <p:cNvPr id="33" name="Picture 2">
            <a:extLst>
              <a:ext uri="{FF2B5EF4-FFF2-40B4-BE49-F238E27FC236}">
                <a16:creationId xmlns:a16="http://schemas.microsoft.com/office/drawing/2014/main" id="{2C81AFDE-5056-4A7A-892E-1B2244F741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374" y="2260300"/>
            <a:ext cx="1711077" cy="171107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40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6" grpId="0" animBg="1"/>
      <p:bldP spid="17" grpId="0" animBg="1"/>
      <p:bldP spid="18" grpId="0" animBg="1"/>
      <p:bldP spid="20" grpId="0" animBg="1"/>
      <p:bldP spid="21"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cs typeface="Calibri" panose="020F0502020204030204" pitchFamily="34" charset="0"/>
              </a:rPr>
              <a:t>Jak vypadal LECA</a:t>
            </a:r>
          </a:p>
        </p:txBody>
      </p:sp>
      <p:sp>
        <p:nvSpPr>
          <p:cNvPr id="19" name="TextovéPole 18"/>
          <p:cNvSpPr txBox="1"/>
          <p:nvPr/>
        </p:nvSpPr>
        <p:spPr>
          <a:xfrm>
            <a:off x="1975030" y="7090752"/>
            <a:ext cx="1212421" cy="553998"/>
          </a:xfrm>
          <a:prstGeom prst="rect">
            <a:avLst/>
          </a:prstGeom>
          <a:noFill/>
        </p:spPr>
        <p:txBody>
          <a:bodyPr wrap="square" rtlCol="0">
            <a:spAutoFit/>
          </a:bodyPr>
          <a:lstStyle/>
          <a:p>
            <a:r>
              <a:rPr lang="cs-CZ" sz="1000" dirty="0" err="1">
                <a:latin typeface="Calibri" pitchFamily="34" charset="0"/>
              </a:rPr>
              <a:t>Spang</a:t>
            </a:r>
            <a:r>
              <a:rPr lang="cs-CZ" sz="1000" dirty="0">
                <a:latin typeface="Calibri" pitchFamily="34" charset="0"/>
              </a:rPr>
              <a:t> a kol. 2015, </a:t>
            </a:r>
            <a:r>
              <a:rPr lang="cs-CZ" sz="1000" dirty="0" err="1">
                <a:latin typeface="Calibri" pitchFamily="34" charset="0"/>
              </a:rPr>
              <a:t>Nature</a:t>
            </a:r>
            <a:br>
              <a:rPr lang="cs-CZ" sz="1000" dirty="0">
                <a:latin typeface="Calibri" pitchFamily="34" charset="0"/>
              </a:rPr>
            </a:br>
            <a:r>
              <a:rPr lang="cs-CZ" sz="1000" dirty="0" err="1">
                <a:latin typeface="Calibri" pitchFamily="34" charset="0"/>
              </a:rPr>
              <a:t>Saw</a:t>
            </a:r>
            <a:r>
              <a:rPr lang="cs-CZ" sz="1000" dirty="0">
                <a:latin typeface="Calibri" pitchFamily="34" charset="0"/>
              </a:rPr>
              <a:t> a kol. 2015 </a:t>
            </a:r>
          </a:p>
        </p:txBody>
      </p:sp>
      <p:pic>
        <p:nvPicPr>
          <p:cNvPr id="5" name="Picture 6">
            <a:extLst>
              <a:ext uri="{FF2B5EF4-FFF2-40B4-BE49-F238E27FC236}">
                <a16:creationId xmlns:a16="http://schemas.microsoft.com/office/drawing/2014/main" id="{9B0E290E-B37F-4513-A088-209A825607EE}"/>
              </a:ext>
            </a:extLst>
          </p:cNvPr>
          <p:cNvPicPr>
            <a:picLocks noChangeAspect="1" noChangeArrowheads="1"/>
          </p:cNvPicPr>
          <p:nvPr/>
        </p:nvPicPr>
        <p:blipFill rotWithShape="1">
          <a:blip r:embed="rId2" cstate="print"/>
          <a:srcRect b="9566"/>
          <a:stretch/>
        </p:blipFill>
        <p:spPr bwMode="auto">
          <a:xfrm>
            <a:off x="3491880" y="1111496"/>
            <a:ext cx="3131840" cy="5136181"/>
          </a:xfrm>
          <a:prstGeom prst="rect">
            <a:avLst/>
          </a:prstGeom>
          <a:noFill/>
          <a:ln w="9525">
            <a:noFill/>
            <a:miter lim="800000"/>
            <a:headEnd/>
            <a:tailEnd/>
          </a:ln>
        </p:spPr>
      </p:pic>
      <p:sp>
        <p:nvSpPr>
          <p:cNvPr id="6" name="TextovéPole 5">
            <a:extLst>
              <a:ext uri="{FF2B5EF4-FFF2-40B4-BE49-F238E27FC236}">
                <a16:creationId xmlns:a16="http://schemas.microsoft.com/office/drawing/2014/main" id="{F76A3775-D425-4E13-848C-B326902E2353}"/>
              </a:ext>
            </a:extLst>
          </p:cNvPr>
          <p:cNvSpPr txBox="1"/>
          <p:nvPr/>
        </p:nvSpPr>
        <p:spPr>
          <a:xfrm>
            <a:off x="1975030" y="7090752"/>
            <a:ext cx="1212421" cy="553998"/>
          </a:xfrm>
          <a:prstGeom prst="rect">
            <a:avLst/>
          </a:prstGeom>
          <a:noFill/>
        </p:spPr>
        <p:txBody>
          <a:bodyPr wrap="square" rtlCol="0">
            <a:spAutoFit/>
          </a:bodyPr>
          <a:lstStyle/>
          <a:p>
            <a:r>
              <a:rPr lang="cs-CZ" sz="1000" dirty="0" err="1">
                <a:latin typeface="Calibri" pitchFamily="34" charset="0"/>
              </a:rPr>
              <a:t>Spang</a:t>
            </a:r>
            <a:r>
              <a:rPr lang="cs-CZ" sz="1000" dirty="0">
                <a:latin typeface="Calibri" pitchFamily="34" charset="0"/>
              </a:rPr>
              <a:t> a kol. 2015, </a:t>
            </a:r>
            <a:r>
              <a:rPr lang="cs-CZ" sz="1000" dirty="0" err="1">
                <a:latin typeface="Calibri" pitchFamily="34" charset="0"/>
              </a:rPr>
              <a:t>Nature</a:t>
            </a:r>
            <a:br>
              <a:rPr lang="cs-CZ" sz="1000" dirty="0">
                <a:latin typeface="Calibri" pitchFamily="34" charset="0"/>
              </a:rPr>
            </a:br>
            <a:r>
              <a:rPr lang="cs-CZ" sz="1000" dirty="0" err="1">
                <a:latin typeface="Calibri" pitchFamily="34" charset="0"/>
              </a:rPr>
              <a:t>Saw</a:t>
            </a:r>
            <a:r>
              <a:rPr lang="cs-CZ" sz="1000" dirty="0">
                <a:latin typeface="Calibri" pitchFamily="34" charset="0"/>
              </a:rPr>
              <a:t> a kol. 2015 </a:t>
            </a:r>
          </a:p>
        </p:txBody>
      </p:sp>
      <p:pic>
        <p:nvPicPr>
          <p:cNvPr id="7" name="Obrázek 6">
            <a:extLst>
              <a:ext uri="{FF2B5EF4-FFF2-40B4-BE49-F238E27FC236}">
                <a16:creationId xmlns:a16="http://schemas.microsoft.com/office/drawing/2014/main" id="{55DE1427-6DC8-448B-921A-61DD55396441}"/>
              </a:ext>
            </a:extLst>
          </p:cNvPr>
          <p:cNvPicPr>
            <a:picLocks noChangeAspect="1"/>
          </p:cNvPicPr>
          <p:nvPr/>
        </p:nvPicPr>
        <p:blipFill>
          <a:blip r:embed="rId3"/>
          <a:stretch>
            <a:fillRect/>
          </a:stretch>
        </p:blipFill>
        <p:spPr>
          <a:xfrm>
            <a:off x="335012" y="4136684"/>
            <a:ext cx="2820318" cy="25283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Šipka doprava 4">
            <a:extLst>
              <a:ext uri="{FF2B5EF4-FFF2-40B4-BE49-F238E27FC236}">
                <a16:creationId xmlns:a16="http://schemas.microsoft.com/office/drawing/2014/main" id="{CE009B4A-B63C-4B8D-B1E2-8CA2D9C04ED2}"/>
              </a:ext>
            </a:extLst>
          </p:cNvPr>
          <p:cNvSpPr>
            <a:spLocks noChangeArrowheads="1"/>
          </p:cNvSpPr>
          <p:nvPr/>
        </p:nvSpPr>
        <p:spPr bwMode="auto">
          <a:xfrm>
            <a:off x="2759286" y="5730017"/>
            <a:ext cx="1440160" cy="935038"/>
          </a:xfrm>
          <a:prstGeom prst="rightArrow">
            <a:avLst>
              <a:gd name="adj1" fmla="val 50000"/>
              <a:gd name="adj2" fmla="val 50040"/>
            </a:avLst>
          </a:prstGeom>
          <a:solidFill>
            <a:schemeClr val="accent1"/>
          </a:solidFill>
          <a:ln w="9525" algn="ctr">
            <a:solidFill>
              <a:schemeClr val="tx1"/>
            </a:solidFill>
            <a:round/>
            <a:headEnd/>
            <a:tailEnd/>
          </a:ln>
        </p:spPr>
        <p:txBody>
          <a:bodyPr anchor="ctr"/>
          <a:lstStyle/>
          <a:p>
            <a:r>
              <a:rPr lang="cs-CZ" sz="2800" dirty="0">
                <a:latin typeface="Arial" pitchFamily="34" charset="0"/>
                <a:cs typeface="Arial" pitchFamily="34" charset="0"/>
              </a:rPr>
              <a:t>FECA</a:t>
            </a:r>
            <a:endParaRPr lang="cs-CZ" dirty="0">
              <a:latin typeface="Arial" pitchFamily="34" charset="0"/>
              <a:cs typeface="Arial" pitchFamily="34" charset="0"/>
            </a:endParaRPr>
          </a:p>
        </p:txBody>
      </p:sp>
      <p:sp>
        <p:nvSpPr>
          <p:cNvPr id="9" name="Oval 2">
            <a:extLst>
              <a:ext uri="{FF2B5EF4-FFF2-40B4-BE49-F238E27FC236}">
                <a16:creationId xmlns:a16="http://schemas.microsoft.com/office/drawing/2014/main" id="{544CAC7C-9ACE-4E52-A512-1A90D91B66ED}"/>
              </a:ext>
            </a:extLst>
          </p:cNvPr>
          <p:cNvSpPr/>
          <p:nvPr/>
        </p:nvSpPr>
        <p:spPr bwMode="auto">
          <a:xfrm>
            <a:off x="3723229" y="975003"/>
            <a:ext cx="288032" cy="294928"/>
          </a:xfrm>
          <a:prstGeom prst="ellipse">
            <a:avLst/>
          </a:prstGeom>
          <a:solidFill>
            <a:srgbClr val="7030A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10" name="Oval 7">
            <a:extLst>
              <a:ext uri="{FF2B5EF4-FFF2-40B4-BE49-F238E27FC236}">
                <a16:creationId xmlns:a16="http://schemas.microsoft.com/office/drawing/2014/main" id="{FB086B6F-D086-4F6B-B6D0-06B0014B7A22}"/>
              </a:ext>
            </a:extLst>
          </p:cNvPr>
          <p:cNvSpPr/>
          <p:nvPr/>
        </p:nvSpPr>
        <p:spPr bwMode="auto">
          <a:xfrm>
            <a:off x="4946949" y="1059576"/>
            <a:ext cx="288032" cy="294928"/>
          </a:xfrm>
          <a:prstGeom prst="ellipse">
            <a:avLst/>
          </a:prstGeom>
          <a:solidFill>
            <a:srgbClr val="7030A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11" name="Oval 8">
            <a:extLst>
              <a:ext uri="{FF2B5EF4-FFF2-40B4-BE49-F238E27FC236}">
                <a16:creationId xmlns:a16="http://schemas.microsoft.com/office/drawing/2014/main" id="{E0A76F20-2FD5-4A6D-9EC7-45C0DFD5CC2B}"/>
              </a:ext>
            </a:extLst>
          </p:cNvPr>
          <p:cNvSpPr/>
          <p:nvPr/>
        </p:nvSpPr>
        <p:spPr bwMode="auto">
          <a:xfrm>
            <a:off x="4283968" y="1069037"/>
            <a:ext cx="288032" cy="294928"/>
          </a:xfrm>
          <a:prstGeom prst="ellipse">
            <a:avLst/>
          </a:prstGeom>
          <a:solidFill>
            <a:srgbClr val="7030A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12" name="Oval 9">
            <a:extLst>
              <a:ext uri="{FF2B5EF4-FFF2-40B4-BE49-F238E27FC236}">
                <a16:creationId xmlns:a16="http://schemas.microsoft.com/office/drawing/2014/main" id="{97576AFF-661D-4042-A653-288021C295D9}"/>
              </a:ext>
            </a:extLst>
          </p:cNvPr>
          <p:cNvSpPr/>
          <p:nvPr/>
        </p:nvSpPr>
        <p:spPr bwMode="auto">
          <a:xfrm>
            <a:off x="5950881" y="1052728"/>
            <a:ext cx="288032" cy="294928"/>
          </a:xfrm>
          <a:prstGeom prst="ellipse">
            <a:avLst/>
          </a:prstGeom>
          <a:solidFill>
            <a:srgbClr val="7030A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16" name="Oval 10">
            <a:extLst>
              <a:ext uri="{FF2B5EF4-FFF2-40B4-BE49-F238E27FC236}">
                <a16:creationId xmlns:a16="http://schemas.microsoft.com/office/drawing/2014/main" id="{29493A8E-A292-4DFD-89D8-379965BCEAEA}"/>
              </a:ext>
            </a:extLst>
          </p:cNvPr>
          <p:cNvSpPr/>
          <p:nvPr/>
        </p:nvSpPr>
        <p:spPr bwMode="auto">
          <a:xfrm>
            <a:off x="5584666" y="1055003"/>
            <a:ext cx="288032" cy="294928"/>
          </a:xfrm>
          <a:prstGeom prst="ellipse">
            <a:avLst/>
          </a:prstGeom>
          <a:solidFill>
            <a:srgbClr val="7030A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17" name="Freeform 3">
            <a:extLst>
              <a:ext uri="{FF2B5EF4-FFF2-40B4-BE49-F238E27FC236}">
                <a16:creationId xmlns:a16="http://schemas.microsoft.com/office/drawing/2014/main" id="{191F732B-7ED9-45FF-A49D-3860A57760B1}"/>
              </a:ext>
            </a:extLst>
          </p:cNvPr>
          <p:cNvSpPr/>
          <p:nvPr/>
        </p:nvSpPr>
        <p:spPr bwMode="auto">
          <a:xfrm>
            <a:off x="3780429" y="1269180"/>
            <a:ext cx="791595" cy="1937983"/>
          </a:xfrm>
          <a:custGeom>
            <a:avLst/>
            <a:gdLst>
              <a:gd name="connsiteX0" fmla="*/ 40944 w 791595"/>
              <a:gd name="connsiteY0" fmla="*/ 0 h 1937983"/>
              <a:gd name="connsiteX1" fmla="*/ 27296 w 791595"/>
              <a:gd name="connsiteY1" fmla="*/ 68239 h 1937983"/>
              <a:gd name="connsiteX2" fmla="*/ 0 w 791595"/>
              <a:gd name="connsiteY2" fmla="*/ 150126 h 1937983"/>
              <a:gd name="connsiteX3" fmla="*/ 13648 w 791595"/>
              <a:gd name="connsiteY3" fmla="*/ 682388 h 1937983"/>
              <a:gd name="connsiteX4" fmla="*/ 40944 w 791595"/>
              <a:gd name="connsiteY4" fmla="*/ 764275 h 1937983"/>
              <a:gd name="connsiteX5" fmla="*/ 54591 w 791595"/>
              <a:gd name="connsiteY5" fmla="*/ 818866 h 1937983"/>
              <a:gd name="connsiteX6" fmla="*/ 40944 w 791595"/>
              <a:gd name="connsiteY6" fmla="*/ 955344 h 1937983"/>
              <a:gd name="connsiteX7" fmla="*/ 54591 w 791595"/>
              <a:gd name="connsiteY7" fmla="*/ 1378424 h 1937983"/>
              <a:gd name="connsiteX8" fmla="*/ 81887 w 791595"/>
              <a:gd name="connsiteY8" fmla="*/ 1419368 h 1937983"/>
              <a:gd name="connsiteX9" fmla="*/ 122830 w 791595"/>
              <a:gd name="connsiteY9" fmla="*/ 1446663 h 1937983"/>
              <a:gd name="connsiteX10" fmla="*/ 150126 w 791595"/>
              <a:gd name="connsiteY10" fmla="*/ 1487606 h 1937983"/>
              <a:gd name="connsiteX11" fmla="*/ 191069 w 791595"/>
              <a:gd name="connsiteY11" fmla="*/ 1542197 h 1937983"/>
              <a:gd name="connsiteX12" fmla="*/ 245660 w 791595"/>
              <a:gd name="connsiteY12" fmla="*/ 1624084 h 1937983"/>
              <a:gd name="connsiteX13" fmla="*/ 286603 w 791595"/>
              <a:gd name="connsiteY13" fmla="*/ 1705971 h 1937983"/>
              <a:gd name="connsiteX14" fmla="*/ 327547 w 791595"/>
              <a:gd name="connsiteY14" fmla="*/ 1746914 h 1937983"/>
              <a:gd name="connsiteX15" fmla="*/ 477672 w 791595"/>
              <a:gd name="connsiteY15" fmla="*/ 1787857 h 1937983"/>
              <a:gd name="connsiteX16" fmla="*/ 518615 w 791595"/>
              <a:gd name="connsiteY16" fmla="*/ 1801505 h 1937983"/>
              <a:gd name="connsiteX17" fmla="*/ 573206 w 791595"/>
              <a:gd name="connsiteY17" fmla="*/ 1815153 h 1937983"/>
              <a:gd name="connsiteX18" fmla="*/ 614150 w 791595"/>
              <a:gd name="connsiteY18" fmla="*/ 1842448 h 1937983"/>
              <a:gd name="connsiteX19" fmla="*/ 709684 w 791595"/>
              <a:gd name="connsiteY19" fmla="*/ 1869744 h 1937983"/>
              <a:gd name="connsiteX20" fmla="*/ 791571 w 791595"/>
              <a:gd name="connsiteY20" fmla="*/ 1937983 h 193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1595" h="1937983">
                <a:moveTo>
                  <a:pt x="40944" y="0"/>
                </a:moveTo>
                <a:cubicBezTo>
                  <a:pt x="36395" y="22746"/>
                  <a:pt x="33400" y="45860"/>
                  <a:pt x="27296" y="68239"/>
                </a:cubicBezTo>
                <a:cubicBezTo>
                  <a:pt x="19725" y="95997"/>
                  <a:pt x="0" y="150126"/>
                  <a:pt x="0" y="150126"/>
                </a:cubicBezTo>
                <a:cubicBezTo>
                  <a:pt x="4549" y="327547"/>
                  <a:pt x="1842" y="505302"/>
                  <a:pt x="13648" y="682388"/>
                </a:cubicBezTo>
                <a:cubicBezTo>
                  <a:pt x="15562" y="711096"/>
                  <a:pt x="33966" y="736362"/>
                  <a:pt x="40944" y="764275"/>
                </a:cubicBezTo>
                <a:lnTo>
                  <a:pt x="54591" y="818866"/>
                </a:lnTo>
                <a:cubicBezTo>
                  <a:pt x="50042" y="864359"/>
                  <a:pt x="40944" y="909624"/>
                  <a:pt x="40944" y="955344"/>
                </a:cubicBezTo>
                <a:cubicBezTo>
                  <a:pt x="40944" y="1096444"/>
                  <a:pt x="42189" y="1237870"/>
                  <a:pt x="54591" y="1378424"/>
                </a:cubicBezTo>
                <a:cubicBezTo>
                  <a:pt x="56033" y="1394763"/>
                  <a:pt x="70288" y="1407769"/>
                  <a:pt x="81887" y="1419368"/>
                </a:cubicBezTo>
                <a:cubicBezTo>
                  <a:pt x="93485" y="1430966"/>
                  <a:pt x="109182" y="1437565"/>
                  <a:pt x="122830" y="1446663"/>
                </a:cubicBezTo>
                <a:cubicBezTo>
                  <a:pt x="131929" y="1460311"/>
                  <a:pt x="140592" y="1474259"/>
                  <a:pt x="150126" y="1487606"/>
                </a:cubicBezTo>
                <a:cubicBezTo>
                  <a:pt x="163347" y="1506115"/>
                  <a:pt x="179784" y="1522448"/>
                  <a:pt x="191069" y="1542197"/>
                </a:cubicBezTo>
                <a:cubicBezTo>
                  <a:pt x="243738" y="1634369"/>
                  <a:pt x="150381" y="1528805"/>
                  <a:pt x="245660" y="1624084"/>
                </a:cubicBezTo>
                <a:cubicBezTo>
                  <a:pt x="259338" y="1665116"/>
                  <a:pt x="257209" y="1670698"/>
                  <a:pt x="286603" y="1705971"/>
                </a:cubicBezTo>
                <a:cubicBezTo>
                  <a:pt x="298959" y="1720798"/>
                  <a:pt x="310675" y="1737541"/>
                  <a:pt x="327547" y="1746914"/>
                </a:cubicBezTo>
                <a:cubicBezTo>
                  <a:pt x="375457" y="1773530"/>
                  <a:pt x="426355" y="1775027"/>
                  <a:pt x="477672" y="1787857"/>
                </a:cubicBezTo>
                <a:cubicBezTo>
                  <a:pt x="491628" y="1791346"/>
                  <a:pt x="504783" y="1797553"/>
                  <a:pt x="518615" y="1801505"/>
                </a:cubicBezTo>
                <a:cubicBezTo>
                  <a:pt x="536650" y="1806658"/>
                  <a:pt x="555009" y="1810604"/>
                  <a:pt x="573206" y="1815153"/>
                </a:cubicBezTo>
                <a:cubicBezTo>
                  <a:pt x="586854" y="1824251"/>
                  <a:pt x="599479" y="1835113"/>
                  <a:pt x="614150" y="1842448"/>
                </a:cubicBezTo>
                <a:cubicBezTo>
                  <a:pt x="633731" y="1852238"/>
                  <a:pt x="692191" y="1865371"/>
                  <a:pt x="709684" y="1869744"/>
                </a:cubicBezTo>
                <a:cubicBezTo>
                  <a:pt x="795356" y="1926859"/>
                  <a:pt x="791571" y="1891530"/>
                  <a:pt x="791571" y="1937983"/>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18" name="Freeform 4">
            <a:extLst>
              <a:ext uri="{FF2B5EF4-FFF2-40B4-BE49-F238E27FC236}">
                <a16:creationId xmlns:a16="http://schemas.microsoft.com/office/drawing/2014/main" id="{6945D43B-A923-4508-8493-AEB918418793}"/>
              </a:ext>
            </a:extLst>
          </p:cNvPr>
          <p:cNvSpPr/>
          <p:nvPr/>
        </p:nvSpPr>
        <p:spPr bwMode="auto">
          <a:xfrm>
            <a:off x="4572000" y="1337419"/>
            <a:ext cx="635685" cy="1883427"/>
          </a:xfrm>
          <a:custGeom>
            <a:avLst/>
            <a:gdLst>
              <a:gd name="connsiteX0" fmla="*/ 504967 w 635685"/>
              <a:gd name="connsiteY0" fmla="*/ 0 h 1883427"/>
              <a:gd name="connsiteX1" fmla="*/ 518615 w 635685"/>
              <a:gd name="connsiteY1" fmla="*/ 368490 h 1883427"/>
              <a:gd name="connsiteX2" fmla="*/ 532262 w 635685"/>
              <a:gd name="connsiteY2" fmla="*/ 409433 h 1883427"/>
              <a:gd name="connsiteX3" fmla="*/ 545910 w 635685"/>
              <a:gd name="connsiteY3" fmla="*/ 941696 h 1883427"/>
              <a:gd name="connsiteX4" fmla="*/ 586853 w 635685"/>
              <a:gd name="connsiteY4" fmla="*/ 1023582 h 1883427"/>
              <a:gd name="connsiteX5" fmla="*/ 614149 w 635685"/>
              <a:gd name="connsiteY5" fmla="*/ 1119117 h 1883427"/>
              <a:gd name="connsiteX6" fmla="*/ 627797 w 635685"/>
              <a:gd name="connsiteY6" fmla="*/ 1160060 h 1883427"/>
              <a:gd name="connsiteX7" fmla="*/ 586853 w 635685"/>
              <a:gd name="connsiteY7" fmla="*/ 1487606 h 1883427"/>
              <a:gd name="connsiteX8" fmla="*/ 545910 w 635685"/>
              <a:gd name="connsiteY8" fmla="*/ 1514902 h 1883427"/>
              <a:gd name="connsiteX9" fmla="*/ 518615 w 635685"/>
              <a:gd name="connsiteY9" fmla="*/ 1555845 h 1883427"/>
              <a:gd name="connsiteX10" fmla="*/ 477671 w 635685"/>
              <a:gd name="connsiteY10" fmla="*/ 1569493 h 1883427"/>
              <a:gd name="connsiteX11" fmla="*/ 395785 w 635685"/>
              <a:gd name="connsiteY11" fmla="*/ 1624084 h 1883427"/>
              <a:gd name="connsiteX12" fmla="*/ 354841 w 635685"/>
              <a:gd name="connsiteY12" fmla="*/ 1651379 h 1883427"/>
              <a:gd name="connsiteX13" fmla="*/ 313898 w 635685"/>
              <a:gd name="connsiteY13" fmla="*/ 1678675 h 1883427"/>
              <a:gd name="connsiteX14" fmla="*/ 272955 w 635685"/>
              <a:gd name="connsiteY14" fmla="*/ 1719618 h 1883427"/>
              <a:gd name="connsiteX15" fmla="*/ 245659 w 635685"/>
              <a:gd name="connsiteY15" fmla="*/ 1760561 h 1883427"/>
              <a:gd name="connsiteX16" fmla="*/ 204716 w 635685"/>
              <a:gd name="connsiteY16" fmla="*/ 1787857 h 1883427"/>
              <a:gd name="connsiteX17" fmla="*/ 177420 w 635685"/>
              <a:gd name="connsiteY17" fmla="*/ 1828800 h 1883427"/>
              <a:gd name="connsiteX18" fmla="*/ 95534 w 635685"/>
              <a:gd name="connsiteY18" fmla="*/ 1856096 h 1883427"/>
              <a:gd name="connsiteX19" fmla="*/ 54591 w 635685"/>
              <a:gd name="connsiteY19" fmla="*/ 1869744 h 1883427"/>
              <a:gd name="connsiteX20" fmla="*/ 0 w 635685"/>
              <a:gd name="connsiteY20" fmla="*/ 1883391 h 188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5685" h="1883427">
                <a:moveTo>
                  <a:pt x="504967" y="0"/>
                </a:moveTo>
                <a:cubicBezTo>
                  <a:pt x="509516" y="122830"/>
                  <a:pt x="510439" y="245848"/>
                  <a:pt x="518615" y="368490"/>
                </a:cubicBezTo>
                <a:cubicBezTo>
                  <a:pt x="519572" y="382844"/>
                  <a:pt x="531578" y="395063"/>
                  <a:pt x="532262" y="409433"/>
                </a:cubicBezTo>
                <a:cubicBezTo>
                  <a:pt x="540704" y="586711"/>
                  <a:pt x="537468" y="764418"/>
                  <a:pt x="545910" y="941696"/>
                </a:cubicBezTo>
                <a:cubicBezTo>
                  <a:pt x="547715" y="979609"/>
                  <a:pt x="570995" y="991865"/>
                  <a:pt x="586853" y="1023582"/>
                </a:cubicBezTo>
                <a:cubicBezTo>
                  <a:pt x="597761" y="1045397"/>
                  <a:pt x="608318" y="1098710"/>
                  <a:pt x="614149" y="1119117"/>
                </a:cubicBezTo>
                <a:cubicBezTo>
                  <a:pt x="618101" y="1132949"/>
                  <a:pt x="623248" y="1146412"/>
                  <a:pt x="627797" y="1160060"/>
                </a:cubicBezTo>
                <a:cubicBezTo>
                  <a:pt x="625081" y="1217094"/>
                  <a:pt x="665194" y="1409265"/>
                  <a:pt x="586853" y="1487606"/>
                </a:cubicBezTo>
                <a:cubicBezTo>
                  <a:pt x="575255" y="1499204"/>
                  <a:pt x="559558" y="1505803"/>
                  <a:pt x="545910" y="1514902"/>
                </a:cubicBezTo>
                <a:cubicBezTo>
                  <a:pt x="536812" y="1528550"/>
                  <a:pt x="531423" y="1545599"/>
                  <a:pt x="518615" y="1555845"/>
                </a:cubicBezTo>
                <a:cubicBezTo>
                  <a:pt x="507381" y="1564832"/>
                  <a:pt x="490247" y="1562506"/>
                  <a:pt x="477671" y="1569493"/>
                </a:cubicBezTo>
                <a:cubicBezTo>
                  <a:pt x="448994" y="1585425"/>
                  <a:pt x="423080" y="1605887"/>
                  <a:pt x="395785" y="1624084"/>
                </a:cubicBezTo>
                <a:lnTo>
                  <a:pt x="354841" y="1651379"/>
                </a:lnTo>
                <a:cubicBezTo>
                  <a:pt x="341193" y="1660477"/>
                  <a:pt x="325496" y="1667077"/>
                  <a:pt x="313898" y="1678675"/>
                </a:cubicBezTo>
                <a:cubicBezTo>
                  <a:pt x="300250" y="1692323"/>
                  <a:pt x="285311" y="1704791"/>
                  <a:pt x="272955" y="1719618"/>
                </a:cubicBezTo>
                <a:cubicBezTo>
                  <a:pt x="262454" y="1732219"/>
                  <a:pt x="257257" y="1748963"/>
                  <a:pt x="245659" y="1760561"/>
                </a:cubicBezTo>
                <a:cubicBezTo>
                  <a:pt x="234061" y="1772159"/>
                  <a:pt x="218364" y="1778758"/>
                  <a:pt x="204716" y="1787857"/>
                </a:cubicBezTo>
                <a:cubicBezTo>
                  <a:pt x="195617" y="1801505"/>
                  <a:pt x="191329" y="1820107"/>
                  <a:pt x="177420" y="1828800"/>
                </a:cubicBezTo>
                <a:cubicBezTo>
                  <a:pt x="153022" y="1844049"/>
                  <a:pt x="122829" y="1846997"/>
                  <a:pt x="95534" y="1856096"/>
                </a:cubicBezTo>
                <a:lnTo>
                  <a:pt x="54591" y="1869744"/>
                </a:lnTo>
                <a:cubicBezTo>
                  <a:pt x="9334" y="1884829"/>
                  <a:pt x="28032" y="1883391"/>
                  <a:pt x="0" y="1883391"/>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20" name="Freeform 5">
            <a:extLst>
              <a:ext uri="{FF2B5EF4-FFF2-40B4-BE49-F238E27FC236}">
                <a16:creationId xmlns:a16="http://schemas.microsoft.com/office/drawing/2014/main" id="{22F7A07A-46FA-40D4-88BC-27BEA2AED989}"/>
              </a:ext>
            </a:extLst>
          </p:cNvPr>
          <p:cNvSpPr/>
          <p:nvPr/>
        </p:nvSpPr>
        <p:spPr bwMode="auto">
          <a:xfrm>
            <a:off x="3821373" y="1337419"/>
            <a:ext cx="573206" cy="1037230"/>
          </a:xfrm>
          <a:custGeom>
            <a:avLst/>
            <a:gdLst>
              <a:gd name="connsiteX0" fmla="*/ 573206 w 573206"/>
              <a:gd name="connsiteY0" fmla="*/ 0 h 1037230"/>
              <a:gd name="connsiteX1" fmla="*/ 532262 w 573206"/>
              <a:gd name="connsiteY1" fmla="*/ 259308 h 1037230"/>
              <a:gd name="connsiteX2" fmla="*/ 518615 w 573206"/>
              <a:gd name="connsiteY2" fmla="*/ 300251 h 1037230"/>
              <a:gd name="connsiteX3" fmla="*/ 450376 w 573206"/>
              <a:gd name="connsiteY3" fmla="*/ 382138 h 1037230"/>
              <a:gd name="connsiteX4" fmla="*/ 409433 w 573206"/>
              <a:gd name="connsiteY4" fmla="*/ 504967 h 1037230"/>
              <a:gd name="connsiteX5" fmla="*/ 395785 w 573206"/>
              <a:gd name="connsiteY5" fmla="*/ 545911 h 1037230"/>
              <a:gd name="connsiteX6" fmla="*/ 341194 w 573206"/>
              <a:gd name="connsiteY6" fmla="*/ 627797 h 1037230"/>
              <a:gd name="connsiteX7" fmla="*/ 300250 w 573206"/>
              <a:gd name="connsiteY7" fmla="*/ 655093 h 1037230"/>
              <a:gd name="connsiteX8" fmla="*/ 286603 w 573206"/>
              <a:gd name="connsiteY8" fmla="*/ 696036 h 1037230"/>
              <a:gd name="connsiteX9" fmla="*/ 245659 w 573206"/>
              <a:gd name="connsiteY9" fmla="*/ 709684 h 1037230"/>
              <a:gd name="connsiteX10" fmla="*/ 218364 w 573206"/>
              <a:gd name="connsiteY10" fmla="*/ 791570 h 1037230"/>
              <a:gd name="connsiteX11" fmla="*/ 136477 w 573206"/>
              <a:gd name="connsiteY11" fmla="*/ 846161 h 1037230"/>
              <a:gd name="connsiteX12" fmla="*/ 81886 w 573206"/>
              <a:gd name="connsiteY12" fmla="*/ 914400 h 1037230"/>
              <a:gd name="connsiteX13" fmla="*/ 27295 w 573206"/>
              <a:gd name="connsiteY13" fmla="*/ 996287 h 1037230"/>
              <a:gd name="connsiteX14" fmla="*/ 0 w 573206"/>
              <a:gd name="connsiteY14" fmla="*/ 1037230 h 103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206" h="1037230">
                <a:moveTo>
                  <a:pt x="573206" y="0"/>
                </a:moveTo>
                <a:cubicBezTo>
                  <a:pt x="557351" y="206116"/>
                  <a:pt x="578316" y="121146"/>
                  <a:pt x="532262" y="259308"/>
                </a:cubicBezTo>
                <a:cubicBezTo>
                  <a:pt x="527713" y="272956"/>
                  <a:pt x="528787" y="290079"/>
                  <a:pt x="518615" y="300251"/>
                </a:cubicBezTo>
                <a:cubicBezTo>
                  <a:pt x="492899" y="325966"/>
                  <a:pt x="465578" y="347932"/>
                  <a:pt x="450376" y="382138"/>
                </a:cubicBezTo>
                <a:cubicBezTo>
                  <a:pt x="450365" y="382162"/>
                  <a:pt x="416261" y="484483"/>
                  <a:pt x="409433" y="504967"/>
                </a:cubicBezTo>
                <a:cubicBezTo>
                  <a:pt x="404884" y="518615"/>
                  <a:pt x="403765" y="533941"/>
                  <a:pt x="395785" y="545911"/>
                </a:cubicBezTo>
                <a:cubicBezTo>
                  <a:pt x="377588" y="573206"/>
                  <a:pt x="368489" y="609600"/>
                  <a:pt x="341194" y="627797"/>
                </a:cubicBezTo>
                <a:lnTo>
                  <a:pt x="300250" y="655093"/>
                </a:lnTo>
                <a:cubicBezTo>
                  <a:pt x="295701" y="668741"/>
                  <a:pt x="296775" y="685864"/>
                  <a:pt x="286603" y="696036"/>
                </a:cubicBezTo>
                <a:cubicBezTo>
                  <a:pt x="276430" y="706209"/>
                  <a:pt x="254021" y="697977"/>
                  <a:pt x="245659" y="709684"/>
                </a:cubicBezTo>
                <a:cubicBezTo>
                  <a:pt x="228936" y="733097"/>
                  <a:pt x="242304" y="775610"/>
                  <a:pt x="218364" y="791570"/>
                </a:cubicBezTo>
                <a:lnTo>
                  <a:pt x="136477" y="846161"/>
                </a:lnTo>
                <a:cubicBezTo>
                  <a:pt x="105745" y="938365"/>
                  <a:pt x="148367" y="838423"/>
                  <a:pt x="81886" y="914400"/>
                </a:cubicBezTo>
                <a:cubicBezTo>
                  <a:pt x="60283" y="939088"/>
                  <a:pt x="45492" y="968991"/>
                  <a:pt x="27295" y="996287"/>
                </a:cubicBezTo>
                <a:lnTo>
                  <a:pt x="0" y="1037230"/>
                </a:ln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21" name="Freeform 12">
            <a:extLst>
              <a:ext uri="{FF2B5EF4-FFF2-40B4-BE49-F238E27FC236}">
                <a16:creationId xmlns:a16="http://schemas.microsoft.com/office/drawing/2014/main" id="{71FF407B-415B-4910-A6EE-708655785F72}"/>
              </a:ext>
            </a:extLst>
          </p:cNvPr>
          <p:cNvSpPr/>
          <p:nvPr/>
        </p:nvSpPr>
        <p:spPr bwMode="auto">
          <a:xfrm>
            <a:off x="5199797" y="1364715"/>
            <a:ext cx="545910" cy="1405719"/>
          </a:xfrm>
          <a:custGeom>
            <a:avLst/>
            <a:gdLst>
              <a:gd name="connsiteX0" fmla="*/ 545910 w 545910"/>
              <a:gd name="connsiteY0" fmla="*/ 0 h 1405719"/>
              <a:gd name="connsiteX1" fmla="*/ 532262 w 545910"/>
              <a:gd name="connsiteY1" fmla="*/ 245659 h 1405719"/>
              <a:gd name="connsiteX2" fmla="*/ 491319 w 545910"/>
              <a:gd name="connsiteY2" fmla="*/ 327546 h 1405719"/>
              <a:gd name="connsiteX3" fmla="*/ 450376 w 545910"/>
              <a:gd name="connsiteY3" fmla="*/ 368489 h 1405719"/>
              <a:gd name="connsiteX4" fmla="*/ 423080 w 545910"/>
              <a:gd name="connsiteY4" fmla="*/ 409433 h 1405719"/>
              <a:gd name="connsiteX5" fmla="*/ 409432 w 545910"/>
              <a:gd name="connsiteY5" fmla="*/ 464024 h 1405719"/>
              <a:gd name="connsiteX6" fmla="*/ 354841 w 545910"/>
              <a:gd name="connsiteY6" fmla="*/ 545910 h 1405719"/>
              <a:gd name="connsiteX7" fmla="*/ 327546 w 545910"/>
              <a:gd name="connsiteY7" fmla="*/ 832513 h 1405719"/>
              <a:gd name="connsiteX8" fmla="*/ 245659 w 545910"/>
              <a:gd name="connsiteY8" fmla="*/ 996286 h 1405719"/>
              <a:gd name="connsiteX9" fmla="*/ 204716 w 545910"/>
              <a:gd name="connsiteY9" fmla="*/ 1037230 h 1405719"/>
              <a:gd name="connsiteX10" fmla="*/ 177420 w 545910"/>
              <a:gd name="connsiteY10" fmla="*/ 1119116 h 1405719"/>
              <a:gd name="connsiteX11" fmla="*/ 150125 w 545910"/>
              <a:gd name="connsiteY11" fmla="*/ 1160059 h 1405719"/>
              <a:gd name="connsiteX12" fmla="*/ 122829 w 545910"/>
              <a:gd name="connsiteY12" fmla="*/ 1241946 h 1405719"/>
              <a:gd name="connsiteX13" fmla="*/ 95534 w 545910"/>
              <a:gd name="connsiteY13" fmla="*/ 1282889 h 1405719"/>
              <a:gd name="connsiteX14" fmla="*/ 81886 w 545910"/>
              <a:gd name="connsiteY14" fmla="*/ 1323833 h 1405719"/>
              <a:gd name="connsiteX15" fmla="*/ 40943 w 545910"/>
              <a:gd name="connsiteY15" fmla="*/ 1351128 h 1405719"/>
              <a:gd name="connsiteX16" fmla="*/ 0 w 545910"/>
              <a:gd name="connsiteY16" fmla="*/ 1405719 h 140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5910" h="1405719">
                <a:moveTo>
                  <a:pt x="545910" y="0"/>
                </a:moveTo>
                <a:cubicBezTo>
                  <a:pt x="541361" y="81886"/>
                  <a:pt x="540037" y="164016"/>
                  <a:pt x="532262" y="245659"/>
                </a:cubicBezTo>
                <a:cubicBezTo>
                  <a:pt x="529614" y="273460"/>
                  <a:pt x="508140" y="307360"/>
                  <a:pt x="491319" y="327546"/>
                </a:cubicBezTo>
                <a:cubicBezTo>
                  <a:pt x="478963" y="342373"/>
                  <a:pt x="462732" y="353662"/>
                  <a:pt x="450376" y="368489"/>
                </a:cubicBezTo>
                <a:cubicBezTo>
                  <a:pt x="439875" y="381090"/>
                  <a:pt x="432179" y="395785"/>
                  <a:pt x="423080" y="409433"/>
                </a:cubicBezTo>
                <a:cubicBezTo>
                  <a:pt x="418531" y="427630"/>
                  <a:pt x="417820" y="447247"/>
                  <a:pt x="409432" y="464024"/>
                </a:cubicBezTo>
                <a:cubicBezTo>
                  <a:pt x="394761" y="493366"/>
                  <a:pt x="354841" y="545910"/>
                  <a:pt x="354841" y="545910"/>
                </a:cubicBezTo>
                <a:cubicBezTo>
                  <a:pt x="310192" y="679863"/>
                  <a:pt x="370885" y="485806"/>
                  <a:pt x="327546" y="832513"/>
                </a:cubicBezTo>
                <a:cubicBezTo>
                  <a:pt x="321203" y="883257"/>
                  <a:pt x="280492" y="961452"/>
                  <a:pt x="245659" y="996286"/>
                </a:cubicBezTo>
                <a:lnTo>
                  <a:pt x="204716" y="1037230"/>
                </a:lnTo>
                <a:cubicBezTo>
                  <a:pt x="195617" y="1064525"/>
                  <a:pt x="193380" y="1095176"/>
                  <a:pt x="177420" y="1119116"/>
                </a:cubicBezTo>
                <a:cubicBezTo>
                  <a:pt x="168322" y="1132764"/>
                  <a:pt x="156787" y="1145070"/>
                  <a:pt x="150125" y="1160059"/>
                </a:cubicBezTo>
                <a:cubicBezTo>
                  <a:pt x="138440" y="1186351"/>
                  <a:pt x="138789" y="1218006"/>
                  <a:pt x="122829" y="1241946"/>
                </a:cubicBezTo>
                <a:cubicBezTo>
                  <a:pt x="113731" y="1255594"/>
                  <a:pt x="102869" y="1268218"/>
                  <a:pt x="95534" y="1282889"/>
                </a:cubicBezTo>
                <a:cubicBezTo>
                  <a:pt x="89100" y="1295756"/>
                  <a:pt x="90873" y="1312599"/>
                  <a:pt x="81886" y="1323833"/>
                </a:cubicBezTo>
                <a:cubicBezTo>
                  <a:pt x="71640" y="1336641"/>
                  <a:pt x="54591" y="1342030"/>
                  <a:pt x="40943" y="1351128"/>
                </a:cubicBezTo>
                <a:cubicBezTo>
                  <a:pt x="24078" y="1401721"/>
                  <a:pt x="40162" y="1385637"/>
                  <a:pt x="0" y="1405719"/>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22" name="Freeform 13">
            <a:extLst>
              <a:ext uri="{FF2B5EF4-FFF2-40B4-BE49-F238E27FC236}">
                <a16:creationId xmlns:a16="http://schemas.microsoft.com/office/drawing/2014/main" id="{A814DADE-E903-4724-B272-E6EC4C51B0BE}"/>
              </a:ext>
            </a:extLst>
          </p:cNvPr>
          <p:cNvSpPr/>
          <p:nvPr/>
        </p:nvSpPr>
        <p:spPr bwMode="auto">
          <a:xfrm>
            <a:off x="5513695" y="1351067"/>
            <a:ext cx="559558" cy="900752"/>
          </a:xfrm>
          <a:custGeom>
            <a:avLst/>
            <a:gdLst>
              <a:gd name="connsiteX0" fmla="*/ 559558 w 559558"/>
              <a:gd name="connsiteY0" fmla="*/ 0 h 900752"/>
              <a:gd name="connsiteX1" fmla="*/ 545911 w 559558"/>
              <a:gd name="connsiteY1" fmla="*/ 232012 h 900752"/>
              <a:gd name="connsiteX2" fmla="*/ 491320 w 559558"/>
              <a:gd name="connsiteY2" fmla="*/ 313899 h 900752"/>
              <a:gd name="connsiteX3" fmla="*/ 464024 w 559558"/>
              <a:gd name="connsiteY3" fmla="*/ 395785 h 900752"/>
              <a:gd name="connsiteX4" fmla="*/ 423081 w 559558"/>
              <a:gd name="connsiteY4" fmla="*/ 477672 h 900752"/>
              <a:gd name="connsiteX5" fmla="*/ 382137 w 559558"/>
              <a:gd name="connsiteY5" fmla="*/ 518615 h 900752"/>
              <a:gd name="connsiteX6" fmla="*/ 341194 w 559558"/>
              <a:gd name="connsiteY6" fmla="*/ 545910 h 900752"/>
              <a:gd name="connsiteX7" fmla="*/ 300251 w 559558"/>
              <a:gd name="connsiteY7" fmla="*/ 627797 h 900752"/>
              <a:gd name="connsiteX8" fmla="*/ 259308 w 559558"/>
              <a:gd name="connsiteY8" fmla="*/ 655093 h 900752"/>
              <a:gd name="connsiteX9" fmla="*/ 218364 w 559558"/>
              <a:gd name="connsiteY9" fmla="*/ 696036 h 900752"/>
              <a:gd name="connsiteX10" fmla="*/ 136478 w 559558"/>
              <a:gd name="connsiteY10" fmla="*/ 750627 h 900752"/>
              <a:gd name="connsiteX11" fmla="*/ 95534 w 559558"/>
              <a:gd name="connsiteY11" fmla="*/ 777922 h 900752"/>
              <a:gd name="connsiteX12" fmla="*/ 54591 w 559558"/>
              <a:gd name="connsiteY12" fmla="*/ 791570 h 900752"/>
              <a:gd name="connsiteX13" fmla="*/ 0 w 559558"/>
              <a:gd name="connsiteY13" fmla="*/ 900752 h 90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558" h="900752">
                <a:moveTo>
                  <a:pt x="559558" y="0"/>
                </a:moveTo>
                <a:cubicBezTo>
                  <a:pt x="555009" y="77337"/>
                  <a:pt x="562368" y="156309"/>
                  <a:pt x="545911" y="232012"/>
                </a:cubicBezTo>
                <a:cubicBezTo>
                  <a:pt x="538942" y="264069"/>
                  <a:pt x="501694" y="282777"/>
                  <a:pt x="491320" y="313899"/>
                </a:cubicBezTo>
                <a:lnTo>
                  <a:pt x="464024" y="395785"/>
                </a:lnTo>
                <a:cubicBezTo>
                  <a:pt x="450346" y="436817"/>
                  <a:pt x="452475" y="442399"/>
                  <a:pt x="423081" y="477672"/>
                </a:cubicBezTo>
                <a:cubicBezTo>
                  <a:pt x="410725" y="492499"/>
                  <a:pt x="396965" y="506259"/>
                  <a:pt x="382137" y="518615"/>
                </a:cubicBezTo>
                <a:cubicBezTo>
                  <a:pt x="369536" y="529115"/>
                  <a:pt x="354842" y="536812"/>
                  <a:pt x="341194" y="545910"/>
                </a:cubicBezTo>
                <a:cubicBezTo>
                  <a:pt x="330094" y="579210"/>
                  <a:pt x="326707" y="601340"/>
                  <a:pt x="300251" y="627797"/>
                </a:cubicBezTo>
                <a:cubicBezTo>
                  <a:pt x="288653" y="639395"/>
                  <a:pt x="271909" y="644592"/>
                  <a:pt x="259308" y="655093"/>
                </a:cubicBezTo>
                <a:cubicBezTo>
                  <a:pt x="244481" y="667449"/>
                  <a:pt x="233599" y="684186"/>
                  <a:pt x="218364" y="696036"/>
                </a:cubicBezTo>
                <a:cubicBezTo>
                  <a:pt x="192469" y="716176"/>
                  <a:pt x="163773" y="732430"/>
                  <a:pt x="136478" y="750627"/>
                </a:cubicBezTo>
                <a:cubicBezTo>
                  <a:pt x="122830" y="759726"/>
                  <a:pt x="111095" y="772735"/>
                  <a:pt x="95534" y="777922"/>
                </a:cubicBezTo>
                <a:lnTo>
                  <a:pt x="54591" y="791570"/>
                </a:lnTo>
                <a:cubicBezTo>
                  <a:pt x="23227" y="885664"/>
                  <a:pt x="47641" y="853112"/>
                  <a:pt x="0" y="900752"/>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23" name="Oval 17">
            <a:extLst>
              <a:ext uri="{FF2B5EF4-FFF2-40B4-BE49-F238E27FC236}">
                <a16:creationId xmlns:a16="http://schemas.microsoft.com/office/drawing/2014/main" id="{697EBA4A-09A4-455C-927D-BA99ACB7CB24}"/>
              </a:ext>
            </a:extLst>
          </p:cNvPr>
          <p:cNvSpPr/>
          <p:nvPr/>
        </p:nvSpPr>
        <p:spPr bwMode="auto">
          <a:xfrm>
            <a:off x="5097269" y="2576927"/>
            <a:ext cx="288032" cy="294928"/>
          </a:xfrm>
          <a:prstGeom prst="ellipse">
            <a:avLst/>
          </a:prstGeom>
          <a:solidFill>
            <a:srgbClr val="7030A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32" name="TextovéPole 31">
            <a:extLst>
              <a:ext uri="{FF2B5EF4-FFF2-40B4-BE49-F238E27FC236}">
                <a16:creationId xmlns:a16="http://schemas.microsoft.com/office/drawing/2014/main" id="{4DA33BD7-80F3-40A5-987F-8F235DF035AC}"/>
              </a:ext>
            </a:extLst>
          </p:cNvPr>
          <p:cNvSpPr txBox="1"/>
          <p:nvPr/>
        </p:nvSpPr>
        <p:spPr>
          <a:xfrm>
            <a:off x="5575019" y="3082499"/>
            <a:ext cx="2957421" cy="1815882"/>
          </a:xfrm>
          <a:prstGeom prst="rect">
            <a:avLst/>
          </a:prstGeom>
          <a:noFill/>
        </p:spPr>
        <p:txBody>
          <a:bodyPr wrap="square" rtlCol="0">
            <a:spAutoFit/>
          </a:bodyPr>
          <a:lstStyle/>
          <a:p>
            <a:r>
              <a:rPr lang="cs-CZ" sz="2800" b="0" dirty="0">
                <a:latin typeface="Calibri" panose="020F0502020204030204" pitchFamily="34" charset="0"/>
                <a:cs typeface="Calibri" panose="020F0502020204030204" pitchFamily="34" charset="0"/>
              </a:rPr>
              <a:t>Na vlastnosti LECA můžeme usuzovat pomocí principu </a:t>
            </a:r>
            <a:r>
              <a:rPr lang="cs-CZ" sz="2800" dirty="0" err="1">
                <a:solidFill>
                  <a:srgbClr val="C00000"/>
                </a:solidFill>
                <a:latin typeface="Calibri" panose="020F0502020204030204" pitchFamily="34" charset="0"/>
                <a:cs typeface="Calibri" panose="020F0502020204030204" pitchFamily="34" charset="0"/>
              </a:rPr>
              <a:t>parsimonie</a:t>
            </a:r>
            <a:endParaRPr lang="cs-CZ" sz="2800" dirty="0">
              <a:solidFill>
                <a:srgbClr val="C00000"/>
              </a:solidFill>
              <a:latin typeface="Calibri" panose="020F0502020204030204" pitchFamily="34" charset="0"/>
              <a:cs typeface="Calibri" panose="020F0502020204030204" pitchFamily="34" charset="0"/>
            </a:endParaRPr>
          </a:p>
        </p:txBody>
      </p:sp>
      <p:sp>
        <p:nvSpPr>
          <p:cNvPr id="24" name="Oval 17">
            <a:extLst>
              <a:ext uri="{FF2B5EF4-FFF2-40B4-BE49-F238E27FC236}">
                <a16:creationId xmlns:a16="http://schemas.microsoft.com/office/drawing/2014/main" id="{E680661F-1C95-4B16-846A-7C126BFA941A}"/>
              </a:ext>
            </a:extLst>
          </p:cNvPr>
          <p:cNvSpPr/>
          <p:nvPr/>
        </p:nvSpPr>
        <p:spPr bwMode="auto">
          <a:xfrm>
            <a:off x="3682364" y="2191703"/>
            <a:ext cx="288032" cy="294928"/>
          </a:xfrm>
          <a:prstGeom prst="ellipse">
            <a:avLst/>
          </a:prstGeom>
          <a:solidFill>
            <a:srgbClr val="7030A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grpSp>
        <p:nvGrpSpPr>
          <p:cNvPr id="13" name="Skupina 12">
            <a:extLst>
              <a:ext uri="{FF2B5EF4-FFF2-40B4-BE49-F238E27FC236}">
                <a16:creationId xmlns:a16="http://schemas.microsoft.com/office/drawing/2014/main" id="{3F594E8B-5F4A-4CA2-89E1-4B3C8E3E8194}"/>
              </a:ext>
            </a:extLst>
          </p:cNvPr>
          <p:cNvGrpSpPr/>
          <p:nvPr/>
        </p:nvGrpSpPr>
        <p:grpSpPr>
          <a:xfrm>
            <a:off x="6800701" y="1966491"/>
            <a:ext cx="1088640" cy="612000"/>
            <a:chOff x="6800701" y="1966491"/>
            <a:chExt cx="1088640" cy="612000"/>
          </a:xfrm>
        </p:grpSpPr>
        <mc:AlternateContent xmlns:mc="http://schemas.openxmlformats.org/markup-compatibility/2006" xmlns:p14="http://schemas.microsoft.com/office/powerpoint/2010/main">
          <mc:Choice Requires="p14">
            <p:contentPart p14:bwMode="auto" r:id="rId4">
              <p14:nvContentPartPr>
                <p14:cNvPr id="3" name="Rukopis 2">
                  <a:extLst>
                    <a:ext uri="{FF2B5EF4-FFF2-40B4-BE49-F238E27FC236}">
                      <a16:creationId xmlns:a16="http://schemas.microsoft.com/office/drawing/2014/main" id="{C9C8A04C-1417-4A40-9084-426B887CF1D8}"/>
                    </a:ext>
                  </a:extLst>
                </p14:cNvPr>
                <p14:cNvContentPartPr/>
                <p14:nvPr/>
              </p14:nvContentPartPr>
              <p14:xfrm>
                <a:off x="6800701" y="2255571"/>
                <a:ext cx="36000" cy="53280"/>
              </p14:xfrm>
            </p:contentPart>
          </mc:Choice>
          <mc:Fallback xmlns="">
            <p:pic>
              <p:nvPicPr>
                <p:cNvPr id="3" name="Rukopis 2">
                  <a:extLst>
                    <a:ext uri="{FF2B5EF4-FFF2-40B4-BE49-F238E27FC236}">
                      <a16:creationId xmlns:a16="http://schemas.microsoft.com/office/drawing/2014/main" id="{C9C8A04C-1417-4A40-9084-426B887CF1D8}"/>
                    </a:ext>
                  </a:extLst>
                </p:cNvPr>
                <p:cNvPicPr/>
                <p:nvPr/>
              </p:nvPicPr>
              <p:blipFill>
                <a:blip r:embed="rId5"/>
                <a:stretch>
                  <a:fillRect/>
                </a:stretch>
              </p:blipFill>
              <p:spPr>
                <a:xfrm>
                  <a:off x="6791701" y="2246931"/>
                  <a:ext cx="5364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Rukopis 3">
                  <a:extLst>
                    <a:ext uri="{FF2B5EF4-FFF2-40B4-BE49-F238E27FC236}">
                      <a16:creationId xmlns:a16="http://schemas.microsoft.com/office/drawing/2014/main" id="{30E11D80-0D64-4C66-973A-5350975F679B}"/>
                    </a:ext>
                  </a:extLst>
                </p14:cNvPr>
                <p14:cNvContentPartPr/>
                <p14:nvPr/>
              </p14:nvContentPartPr>
              <p14:xfrm>
                <a:off x="6916261" y="2124891"/>
                <a:ext cx="604800" cy="453600"/>
              </p14:xfrm>
            </p:contentPart>
          </mc:Choice>
          <mc:Fallback xmlns="">
            <p:pic>
              <p:nvPicPr>
                <p:cNvPr id="4" name="Rukopis 3">
                  <a:extLst>
                    <a:ext uri="{FF2B5EF4-FFF2-40B4-BE49-F238E27FC236}">
                      <a16:creationId xmlns:a16="http://schemas.microsoft.com/office/drawing/2014/main" id="{30E11D80-0D64-4C66-973A-5350975F679B}"/>
                    </a:ext>
                  </a:extLst>
                </p:cNvPr>
                <p:cNvPicPr/>
                <p:nvPr/>
              </p:nvPicPr>
              <p:blipFill>
                <a:blip r:embed="rId7"/>
                <a:stretch>
                  <a:fillRect/>
                </a:stretch>
              </p:blipFill>
              <p:spPr>
                <a:xfrm>
                  <a:off x="6907621" y="2116251"/>
                  <a:ext cx="622440" cy="471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Rukopis 7">
                  <a:extLst>
                    <a:ext uri="{FF2B5EF4-FFF2-40B4-BE49-F238E27FC236}">
                      <a16:creationId xmlns:a16="http://schemas.microsoft.com/office/drawing/2014/main" id="{E5EACD11-CB2F-44D2-88C2-62A88F5C7B2F}"/>
                    </a:ext>
                  </a:extLst>
                </p14:cNvPr>
                <p14:cNvContentPartPr/>
                <p14:nvPr/>
              </p14:nvContentPartPr>
              <p14:xfrm>
                <a:off x="7233061" y="1966491"/>
                <a:ext cx="656280" cy="387000"/>
              </p14:xfrm>
            </p:contentPart>
          </mc:Choice>
          <mc:Fallback xmlns="">
            <p:pic>
              <p:nvPicPr>
                <p:cNvPr id="8" name="Rukopis 7">
                  <a:extLst>
                    <a:ext uri="{FF2B5EF4-FFF2-40B4-BE49-F238E27FC236}">
                      <a16:creationId xmlns:a16="http://schemas.microsoft.com/office/drawing/2014/main" id="{E5EACD11-CB2F-44D2-88C2-62A88F5C7B2F}"/>
                    </a:ext>
                  </a:extLst>
                </p:cNvPr>
                <p:cNvPicPr/>
                <p:nvPr/>
              </p:nvPicPr>
              <p:blipFill>
                <a:blip r:embed="rId9"/>
                <a:stretch>
                  <a:fillRect/>
                </a:stretch>
              </p:blipFill>
              <p:spPr>
                <a:xfrm>
                  <a:off x="7224061" y="1957491"/>
                  <a:ext cx="673920" cy="404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4" name="Rukopis 13">
                <a:extLst>
                  <a:ext uri="{FF2B5EF4-FFF2-40B4-BE49-F238E27FC236}">
                    <a16:creationId xmlns:a16="http://schemas.microsoft.com/office/drawing/2014/main" id="{FA58950C-F8C2-4DFB-81D6-71D418B5F32E}"/>
                  </a:ext>
                </a:extLst>
              </p14:cNvPr>
              <p14:cNvContentPartPr/>
              <p14:nvPr/>
            </p14:nvContentPartPr>
            <p14:xfrm>
              <a:off x="1862581" y="2037411"/>
              <a:ext cx="19440" cy="4680"/>
            </p14:xfrm>
          </p:contentPart>
        </mc:Choice>
        <mc:Fallback xmlns="">
          <p:pic>
            <p:nvPicPr>
              <p:cNvPr id="14" name="Rukopis 13">
                <a:extLst>
                  <a:ext uri="{FF2B5EF4-FFF2-40B4-BE49-F238E27FC236}">
                    <a16:creationId xmlns:a16="http://schemas.microsoft.com/office/drawing/2014/main" id="{FA58950C-F8C2-4DFB-81D6-71D418B5F32E}"/>
                  </a:ext>
                </a:extLst>
              </p:cNvPr>
              <p:cNvPicPr/>
              <p:nvPr/>
            </p:nvPicPr>
            <p:blipFill>
              <a:blip r:embed="rId11"/>
              <a:stretch>
                <a:fillRect/>
              </a:stretch>
            </p:blipFill>
            <p:spPr>
              <a:xfrm>
                <a:off x="1853941" y="2028411"/>
                <a:ext cx="3708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Rukopis 24">
                <a:extLst>
                  <a:ext uri="{FF2B5EF4-FFF2-40B4-BE49-F238E27FC236}">
                    <a16:creationId xmlns:a16="http://schemas.microsoft.com/office/drawing/2014/main" id="{9BF14DC2-E6C2-470E-ACE0-DCF3CFFF321A}"/>
                  </a:ext>
                </a:extLst>
              </p14:cNvPr>
              <p14:cNvContentPartPr/>
              <p14:nvPr/>
            </p14:nvContentPartPr>
            <p14:xfrm>
              <a:off x="1930981" y="2073051"/>
              <a:ext cx="8280" cy="3600"/>
            </p14:xfrm>
          </p:contentPart>
        </mc:Choice>
        <mc:Fallback xmlns="">
          <p:pic>
            <p:nvPicPr>
              <p:cNvPr id="25" name="Rukopis 24">
                <a:extLst>
                  <a:ext uri="{FF2B5EF4-FFF2-40B4-BE49-F238E27FC236}">
                    <a16:creationId xmlns:a16="http://schemas.microsoft.com/office/drawing/2014/main" id="{9BF14DC2-E6C2-470E-ACE0-DCF3CFFF321A}"/>
                  </a:ext>
                </a:extLst>
              </p:cNvPr>
              <p:cNvPicPr/>
              <p:nvPr/>
            </p:nvPicPr>
            <p:blipFill>
              <a:blip r:embed="rId13"/>
              <a:stretch>
                <a:fillRect/>
              </a:stretch>
            </p:blipFill>
            <p:spPr>
              <a:xfrm>
                <a:off x="1922341" y="2064051"/>
                <a:ext cx="259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Rukopis 28">
                <a:extLst>
                  <a:ext uri="{FF2B5EF4-FFF2-40B4-BE49-F238E27FC236}">
                    <a16:creationId xmlns:a16="http://schemas.microsoft.com/office/drawing/2014/main" id="{39824223-D494-4DAA-B57F-C0480E57BFEC}"/>
                  </a:ext>
                </a:extLst>
              </p14:cNvPr>
              <p14:cNvContentPartPr/>
              <p14:nvPr/>
            </p14:nvContentPartPr>
            <p14:xfrm>
              <a:off x="4839781" y="2923011"/>
              <a:ext cx="192240" cy="186120"/>
            </p14:xfrm>
          </p:contentPart>
        </mc:Choice>
        <mc:Fallback xmlns="">
          <p:pic>
            <p:nvPicPr>
              <p:cNvPr id="29" name="Rukopis 28">
                <a:extLst>
                  <a:ext uri="{FF2B5EF4-FFF2-40B4-BE49-F238E27FC236}">
                    <a16:creationId xmlns:a16="http://schemas.microsoft.com/office/drawing/2014/main" id="{39824223-D494-4DAA-B57F-C0480E57BFEC}"/>
                  </a:ext>
                </a:extLst>
              </p:cNvPr>
              <p:cNvPicPr/>
              <p:nvPr/>
            </p:nvPicPr>
            <p:blipFill>
              <a:blip r:embed="rId15"/>
              <a:stretch>
                <a:fillRect/>
              </a:stretch>
            </p:blipFill>
            <p:spPr>
              <a:xfrm>
                <a:off x="4830781" y="2914011"/>
                <a:ext cx="20988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1" name="Rukopis 30">
                <a:extLst>
                  <a:ext uri="{FF2B5EF4-FFF2-40B4-BE49-F238E27FC236}">
                    <a16:creationId xmlns:a16="http://schemas.microsoft.com/office/drawing/2014/main" id="{79D84706-7411-43C7-8802-D78E1775C92F}"/>
                  </a:ext>
                </a:extLst>
              </p14:cNvPr>
              <p14:cNvContentPartPr/>
              <p14:nvPr/>
            </p14:nvContentPartPr>
            <p14:xfrm>
              <a:off x="4983421" y="2957931"/>
              <a:ext cx="37800" cy="3960"/>
            </p14:xfrm>
          </p:contentPart>
        </mc:Choice>
        <mc:Fallback xmlns="">
          <p:pic>
            <p:nvPicPr>
              <p:cNvPr id="31" name="Rukopis 30">
                <a:extLst>
                  <a:ext uri="{FF2B5EF4-FFF2-40B4-BE49-F238E27FC236}">
                    <a16:creationId xmlns:a16="http://schemas.microsoft.com/office/drawing/2014/main" id="{79D84706-7411-43C7-8802-D78E1775C92F}"/>
                  </a:ext>
                </a:extLst>
              </p:cNvPr>
              <p:cNvPicPr/>
              <p:nvPr/>
            </p:nvPicPr>
            <p:blipFill>
              <a:blip r:embed="rId17"/>
              <a:stretch>
                <a:fillRect/>
              </a:stretch>
            </p:blipFill>
            <p:spPr>
              <a:xfrm>
                <a:off x="4974781" y="2948931"/>
                <a:ext cx="5544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3" name="Rukopis 32">
                <a:extLst>
                  <a:ext uri="{FF2B5EF4-FFF2-40B4-BE49-F238E27FC236}">
                    <a16:creationId xmlns:a16="http://schemas.microsoft.com/office/drawing/2014/main" id="{91E64F73-D7C2-452A-9EF5-140D6AB32A5B}"/>
                  </a:ext>
                </a:extLst>
              </p14:cNvPr>
              <p14:cNvContentPartPr/>
              <p14:nvPr/>
            </p14:nvContentPartPr>
            <p14:xfrm>
              <a:off x="4441261" y="2839491"/>
              <a:ext cx="701640" cy="439920"/>
            </p14:xfrm>
          </p:contentPart>
        </mc:Choice>
        <mc:Fallback xmlns="">
          <p:pic>
            <p:nvPicPr>
              <p:cNvPr id="33" name="Rukopis 32">
                <a:extLst>
                  <a:ext uri="{FF2B5EF4-FFF2-40B4-BE49-F238E27FC236}">
                    <a16:creationId xmlns:a16="http://schemas.microsoft.com/office/drawing/2014/main" id="{91E64F73-D7C2-452A-9EF5-140D6AB32A5B}"/>
                  </a:ext>
                </a:extLst>
              </p:cNvPr>
              <p:cNvPicPr/>
              <p:nvPr/>
            </p:nvPicPr>
            <p:blipFill>
              <a:blip r:embed="rId19"/>
              <a:stretch>
                <a:fillRect/>
              </a:stretch>
            </p:blipFill>
            <p:spPr>
              <a:xfrm>
                <a:off x="4432261" y="2830491"/>
                <a:ext cx="719280" cy="457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4" name="Rukopis 33">
                <a:extLst>
                  <a:ext uri="{FF2B5EF4-FFF2-40B4-BE49-F238E27FC236}">
                    <a16:creationId xmlns:a16="http://schemas.microsoft.com/office/drawing/2014/main" id="{B2ADC02E-C932-48A9-AF8E-D0E706C70340}"/>
                  </a:ext>
                </a:extLst>
              </p14:cNvPr>
              <p14:cNvContentPartPr/>
              <p14:nvPr/>
            </p14:nvContentPartPr>
            <p14:xfrm>
              <a:off x="5099701" y="2842371"/>
              <a:ext cx="48240" cy="41040"/>
            </p14:xfrm>
          </p:contentPart>
        </mc:Choice>
        <mc:Fallback xmlns="">
          <p:pic>
            <p:nvPicPr>
              <p:cNvPr id="34" name="Rukopis 33">
                <a:extLst>
                  <a:ext uri="{FF2B5EF4-FFF2-40B4-BE49-F238E27FC236}">
                    <a16:creationId xmlns:a16="http://schemas.microsoft.com/office/drawing/2014/main" id="{B2ADC02E-C932-48A9-AF8E-D0E706C70340}"/>
                  </a:ext>
                </a:extLst>
              </p:cNvPr>
              <p:cNvPicPr/>
              <p:nvPr/>
            </p:nvPicPr>
            <p:blipFill>
              <a:blip r:embed="rId21"/>
              <a:stretch>
                <a:fillRect/>
              </a:stretch>
            </p:blipFill>
            <p:spPr>
              <a:xfrm>
                <a:off x="5090701" y="2833731"/>
                <a:ext cx="65880" cy="58680"/>
              </a:xfrm>
              <a:prstGeom prst="rect">
                <a:avLst/>
              </a:prstGeom>
            </p:spPr>
          </p:pic>
        </mc:Fallback>
      </mc:AlternateContent>
      <p:sp>
        <p:nvSpPr>
          <p:cNvPr id="15" name="Šipka doprava 5"/>
          <p:cNvSpPr>
            <a:spLocks noChangeArrowheads="1"/>
          </p:cNvSpPr>
          <p:nvPr/>
        </p:nvSpPr>
        <p:spPr bwMode="auto">
          <a:xfrm>
            <a:off x="2934433" y="2702341"/>
            <a:ext cx="1512168" cy="935038"/>
          </a:xfrm>
          <a:prstGeom prst="rightArrow">
            <a:avLst>
              <a:gd name="adj1" fmla="val 50000"/>
              <a:gd name="adj2" fmla="val 50060"/>
            </a:avLst>
          </a:prstGeom>
          <a:solidFill>
            <a:schemeClr val="accent1"/>
          </a:solidFill>
          <a:ln w="9525" algn="ctr">
            <a:solidFill>
              <a:schemeClr val="tx1"/>
            </a:solidFill>
            <a:round/>
            <a:headEnd/>
            <a:tailEnd/>
          </a:ln>
        </p:spPr>
        <p:txBody>
          <a:bodyPr anchor="ctr"/>
          <a:lstStyle/>
          <a:p>
            <a:r>
              <a:rPr lang="cs-CZ" sz="2800" dirty="0">
                <a:latin typeface="Arial" pitchFamily="34" charset="0"/>
                <a:cs typeface="Arial" pitchFamily="34" charset="0"/>
              </a:rPr>
              <a:t>L</a:t>
            </a:r>
            <a:r>
              <a:rPr lang="en-US" sz="2800" dirty="0">
                <a:latin typeface="Arial" pitchFamily="34" charset="0"/>
                <a:cs typeface="Arial" pitchFamily="34" charset="0"/>
              </a:rPr>
              <a:t>E</a:t>
            </a:r>
            <a:r>
              <a:rPr lang="cs-CZ" sz="2800" dirty="0">
                <a:latin typeface="Arial" pitchFamily="34" charset="0"/>
                <a:cs typeface="Arial" pitchFamily="34" charset="0"/>
              </a:rPr>
              <a:t>CA</a:t>
            </a:r>
            <a:r>
              <a:rPr lang="cs-CZ" dirty="0">
                <a:latin typeface="Arial" pitchFamily="34" charset="0"/>
                <a:cs typeface="Arial" pitchFamily="34" charset="0"/>
              </a:rPr>
              <a:t> </a:t>
            </a:r>
          </a:p>
        </p:txBody>
      </p:sp>
      <mc:AlternateContent xmlns:mc="http://schemas.openxmlformats.org/markup-compatibility/2006" xmlns:p14="http://schemas.microsoft.com/office/powerpoint/2010/main">
        <mc:Choice Requires="p14">
          <p:contentPart p14:bwMode="auto" r:id="rId22">
            <p14:nvContentPartPr>
              <p14:cNvPr id="35" name="Rukopis 34">
                <a:extLst>
                  <a:ext uri="{FF2B5EF4-FFF2-40B4-BE49-F238E27FC236}">
                    <a16:creationId xmlns:a16="http://schemas.microsoft.com/office/drawing/2014/main" id="{BFE8B52A-5C76-4386-B61C-36B52CB5AD93}"/>
                  </a:ext>
                </a:extLst>
              </p14:cNvPr>
              <p14:cNvContentPartPr/>
              <p14:nvPr/>
            </p14:nvContentPartPr>
            <p14:xfrm>
              <a:off x="4386901" y="3077451"/>
              <a:ext cx="88560" cy="71640"/>
            </p14:xfrm>
          </p:contentPart>
        </mc:Choice>
        <mc:Fallback xmlns="">
          <p:pic>
            <p:nvPicPr>
              <p:cNvPr id="35" name="Rukopis 34">
                <a:extLst>
                  <a:ext uri="{FF2B5EF4-FFF2-40B4-BE49-F238E27FC236}">
                    <a16:creationId xmlns:a16="http://schemas.microsoft.com/office/drawing/2014/main" id="{BFE8B52A-5C76-4386-B61C-36B52CB5AD93}"/>
                  </a:ext>
                </a:extLst>
              </p:cNvPr>
              <p:cNvPicPr/>
              <p:nvPr/>
            </p:nvPicPr>
            <p:blipFill>
              <a:blip r:embed="rId23"/>
              <a:stretch>
                <a:fillRect/>
              </a:stretch>
            </p:blipFill>
            <p:spPr>
              <a:xfrm>
                <a:off x="4378261" y="3068451"/>
                <a:ext cx="106200" cy="89280"/>
              </a:xfrm>
              <a:prstGeom prst="rect">
                <a:avLst/>
              </a:prstGeom>
            </p:spPr>
          </p:pic>
        </mc:Fallback>
      </mc:AlternateContent>
      <p:grpSp>
        <p:nvGrpSpPr>
          <p:cNvPr id="38" name="Skupina 37">
            <a:extLst>
              <a:ext uri="{FF2B5EF4-FFF2-40B4-BE49-F238E27FC236}">
                <a16:creationId xmlns:a16="http://schemas.microsoft.com/office/drawing/2014/main" id="{023C0D6D-047C-448B-AEE1-5456CB861BF9}"/>
              </a:ext>
            </a:extLst>
          </p:cNvPr>
          <p:cNvGrpSpPr/>
          <p:nvPr/>
        </p:nvGrpSpPr>
        <p:grpSpPr>
          <a:xfrm>
            <a:off x="3768061" y="2519811"/>
            <a:ext cx="189720" cy="294120"/>
            <a:chOff x="3768061" y="2519811"/>
            <a:chExt cx="189720" cy="294120"/>
          </a:xfrm>
        </p:grpSpPr>
        <mc:AlternateContent xmlns:mc="http://schemas.openxmlformats.org/markup-compatibility/2006" xmlns:p14="http://schemas.microsoft.com/office/powerpoint/2010/main">
          <mc:Choice Requires="p14">
            <p:contentPart p14:bwMode="auto" r:id="rId24">
              <p14:nvContentPartPr>
                <p14:cNvPr id="36" name="Rukopis 35">
                  <a:extLst>
                    <a:ext uri="{FF2B5EF4-FFF2-40B4-BE49-F238E27FC236}">
                      <a16:creationId xmlns:a16="http://schemas.microsoft.com/office/drawing/2014/main" id="{236CAC25-D3A8-472E-899A-417A23856715}"/>
                    </a:ext>
                  </a:extLst>
                </p14:cNvPr>
                <p14:cNvContentPartPr/>
                <p14:nvPr/>
              </p14:nvContentPartPr>
              <p14:xfrm>
                <a:off x="3768061" y="2519811"/>
                <a:ext cx="185400" cy="245520"/>
              </p14:xfrm>
            </p:contentPart>
          </mc:Choice>
          <mc:Fallback xmlns="">
            <p:pic>
              <p:nvPicPr>
                <p:cNvPr id="36" name="Rukopis 35">
                  <a:extLst>
                    <a:ext uri="{FF2B5EF4-FFF2-40B4-BE49-F238E27FC236}">
                      <a16:creationId xmlns:a16="http://schemas.microsoft.com/office/drawing/2014/main" id="{236CAC25-D3A8-472E-899A-417A23856715}"/>
                    </a:ext>
                  </a:extLst>
                </p:cNvPr>
                <p:cNvPicPr/>
                <p:nvPr/>
              </p:nvPicPr>
              <p:blipFill>
                <a:blip r:embed="rId25"/>
                <a:stretch>
                  <a:fillRect/>
                </a:stretch>
              </p:blipFill>
              <p:spPr>
                <a:xfrm>
                  <a:off x="3759061" y="2511171"/>
                  <a:ext cx="20304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7" name="Rukopis 36">
                  <a:extLst>
                    <a:ext uri="{FF2B5EF4-FFF2-40B4-BE49-F238E27FC236}">
                      <a16:creationId xmlns:a16="http://schemas.microsoft.com/office/drawing/2014/main" id="{10EC13E4-5917-4499-8A1F-95D6EA63A292}"/>
                    </a:ext>
                  </a:extLst>
                </p14:cNvPr>
                <p14:cNvContentPartPr/>
                <p14:nvPr/>
              </p14:nvContentPartPr>
              <p14:xfrm>
                <a:off x="3919981" y="2784051"/>
                <a:ext cx="37800" cy="29880"/>
              </p14:xfrm>
            </p:contentPart>
          </mc:Choice>
          <mc:Fallback xmlns="">
            <p:pic>
              <p:nvPicPr>
                <p:cNvPr id="37" name="Rukopis 36">
                  <a:extLst>
                    <a:ext uri="{FF2B5EF4-FFF2-40B4-BE49-F238E27FC236}">
                      <a16:creationId xmlns:a16="http://schemas.microsoft.com/office/drawing/2014/main" id="{10EC13E4-5917-4499-8A1F-95D6EA63A292}"/>
                    </a:ext>
                  </a:extLst>
                </p:cNvPr>
                <p:cNvPicPr/>
                <p:nvPr/>
              </p:nvPicPr>
              <p:blipFill>
                <a:blip r:embed="rId27"/>
                <a:stretch>
                  <a:fillRect/>
                </a:stretch>
              </p:blipFill>
              <p:spPr>
                <a:xfrm>
                  <a:off x="3911341" y="2775411"/>
                  <a:ext cx="55440" cy="47520"/>
                </a:xfrm>
                <a:prstGeom prst="rect">
                  <a:avLst/>
                </a:prstGeom>
              </p:spPr>
            </p:pic>
          </mc:Fallback>
        </mc:AlternateContent>
      </p:grpSp>
    </p:spTree>
    <p:extLst>
      <p:ext uri="{BB962C8B-B14F-4D97-AF65-F5344CB8AC3E}">
        <p14:creationId xmlns:p14="http://schemas.microsoft.com/office/powerpoint/2010/main" val="346770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74"/>
          <p:cNvSpPr>
            <a:spLocks noChangeArrowheads="1"/>
          </p:cNvSpPr>
          <p:nvPr/>
        </p:nvSpPr>
        <p:spPr bwMode="auto">
          <a:xfrm>
            <a:off x="0" y="0"/>
            <a:ext cx="9144000" cy="908720"/>
          </a:xfrm>
          <a:prstGeom prst="rect">
            <a:avLst/>
          </a:prstGeom>
          <a:solidFill>
            <a:srgbClr val="99CCFF"/>
          </a:solidFill>
          <a:ln w="9525">
            <a:noFill/>
            <a:miter lim="800000"/>
            <a:headEnd/>
            <a:tailEnd/>
          </a:ln>
        </p:spPr>
        <p:txBody>
          <a:bodyPr anchor="ctr"/>
          <a:lstStyle/>
          <a:p>
            <a:pPr algn="ctr"/>
            <a:r>
              <a:rPr lang="cs-CZ" sz="3200" dirty="0">
                <a:solidFill>
                  <a:schemeClr val="tx2"/>
                </a:solidFill>
                <a:latin typeface="Calibri" pitchFamily="34" charset="0"/>
              </a:rPr>
              <a:t>Protista představují největší </a:t>
            </a:r>
            <a:r>
              <a:rPr lang="cs-CZ" sz="3200" dirty="0" err="1">
                <a:solidFill>
                  <a:schemeClr val="tx2"/>
                </a:solidFill>
                <a:latin typeface="Calibri" pitchFamily="34" charset="0"/>
              </a:rPr>
              <a:t>diversitu</a:t>
            </a:r>
            <a:r>
              <a:rPr lang="cs-CZ" sz="3200" dirty="0">
                <a:solidFill>
                  <a:schemeClr val="tx2"/>
                </a:solidFill>
                <a:latin typeface="Calibri" pitchFamily="34" charset="0"/>
              </a:rPr>
              <a:t> </a:t>
            </a:r>
            <a:r>
              <a:rPr lang="cs-CZ" sz="3200" dirty="0" err="1">
                <a:solidFill>
                  <a:schemeClr val="tx2"/>
                </a:solidFill>
                <a:latin typeface="Calibri" pitchFamily="34" charset="0"/>
              </a:rPr>
              <a:t>eukaryot</a:t>
            </a:r>
            <a:r>
              <a:rPr lang="cs-CZ" sz="3200" dirty="0">
                <a:solidFill>
                  <a:schemeClr val="tx2"/>
                </a:solidFill>
                <a:latin typeface="Calibri" pitchFamily="34" charset="0"/>
              </a:rPr>
              <a:t> na buněčné úrovni</a:t>
            </a:r>
          </a:p>
        </p:txBody>
      </p:sp>
      <p:pic>
        <p:nvPicPr>
          <p:cNvPr id="3" name="Obrázek 2">
            <a:extLst>
              <a:ext uri="{FF2B5EF4-FFF2-40B4-BE49-F238E27FC236}">
                <a16:creationId xmlns:a16="http://schemas.microsoft.com/office/drawing/2014/main" id="{A7103590-56AB-4113-9CC7-1146B9BCCC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18809" y="1052736"/>
            <a:ext cx="8306380" cy="613562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3366CC"/>
            </a:gs>
            <a:gs pos="50000">
              <a:schemeClr val="accent1">
                <a:gamma/>
                <a:shade val="46275"/>
                <a:invGamma/>
              </a:schemeClr>
            </a:gs>
            <a:gs pos="100000">
              <a:schemeClr val="accent1"/>
            </a:gs>
          </a:gsLst>
          <a:lin ang="5400000" scaled="1"/>
        </a:gradFill>
        <a:effectLst/>
      </p:bgPr>
    </p:bg>
    <p:spTree>
      <p:nvGrpSpPr>
        <p:cNvPr id="1" name=""/>
        <p:cNvGrpSpPr/>
        <p:nvPr/>
      </p:nvGrpSpPr>
      <p:grpSpPr>
        <a:xfrm>
          <a:off x="0" y="0"/>
          <a:ext cx="0" cy="0"/>
          <a:chOff x="0" y="0"/>
          <a:chExt cx="0" cy="0"/>
        </a:xfrm>
      </p:grpSpPr>
      <p:pic>
        <p:nvPicPr>
          <p:cNvPr id="4" name="Picture 2" descr="Mitochondrion : Stockfoto">
            <a:extLst>
              <a:ext uri="{FF2B5EF4-FFF2-40B4-BE49-F238E27FC236}">
                <a16:creationId xmlns:a16="http://schemas.microsoft.com/office/drawing/2014/main" id="{732FB7AB-1A64-4833-86EC-5E4312BEB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664"/>
            <a:ext cx="9595497" cy="6979116"/>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16C9AA0-7AB2-4199-94C3-590501D3CA45}"/>
              </a:ext>
            </a:extLst>
          </p:cNvPr>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rPr>
              <a:t>Mitochondrie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rPr>
              <a:t>Mitochondrie a plastidy </a:t>
            </a:r>
          </a:p>
        </p:txBody>
      </p:sp>
      <p:sp>
        <p:nvSpPr>
          <p:cNvPr id="14339" name="Text Box 4"/>
          <p:cNvSpPr txBox="1">
            <a:spLocks noChangeArrowheads="1"/>
          </p:cNvSpPr>
          <p:nvPr/>
        </p:nvSpPr>
        <p:spPr bwMode="auto">
          <a:xfrm>
            <a:off x="304800" y="1479550"/>
            <a:ext cx="4495800" cy="1917700"/>
          </a:xfrm>
          <a:prstGeom prst="rect">
            <a:avLst/>
          </a:prstGeom>
          <a:noFill/>
          <a:ln w="9525">
            <a:noFill/>
            <a:miter lim="800000"/>
            <a:headEnd/>
            <a:tailEnd/>
          </a:ln>
        </p:spPr>
        <p:txBody>
          <a:bodyPr>
            <a:spAutoFit/>
          </a:bodyPr>
          <a:lstStyle/>
          <a:p>
            <a:pPr marL="457200" indent="-457200">
              <a:spcBef>
                <a:spcPct val="50000"/>
              </a:spcBef>
              <a:buFontTx/>
              <a:buAutoNum type="arabicPeriod"/>
            </a:pPr>
            <a:r>
              <a:rPr lang="cs-CZ" sz="2400" b="0">
                <a:latin typeface="Arial Narrow" pitchFamily="34" charset="0"/>
              </a:rPr>
              <a:t>Dvě (plastid i více ) membrány</a:t>
            </a:r>
          </a:p>
          <a:p>
            <a:pPr marL="457200" indent="-457200">
              <a:spcBef>
                <a:spcPct val="50000"/>
              </a:spcBef>
              <a:buFontTx/>
              <a:buAutoNum type="arabicPeriod"/>
            </a:pPr>
            <a:r>
              <a:rPr lang="cs-CZ" sz="2400" b="0">
                <a:latin typeface="Arial Narrow" pitchFamily="34" charset="0"/>
              </a:rPr>
              <a:t>Vlastní genom a aparát genové exprese</a:t>
            </a:r>
          </a:p>
          <a:p>
            <a:pPr marL="457200" indent="-457200">
              <a:spcBef>
                <a:spcPct val="50000"/>
              </a:spcBef>
              <a:buFontTx/>
              <a:buAutoNum type="arabicPeriod"/>
            </a:pPr>
            <a:r>
              <a:rPr lang="cs-CZ" sz="2400" b="0">
                <a:latin typeface="Arial Narrow" pitchFamily="34" charset="0"/>
              </a:rPr>
              <a:t>Nevznikají </a:t>
            </a:r>
            <a:r>
              <a:rPr lang="cs-CZ" sz="2400" b="0" i="1">
                <a:latin typeface="Arial Narrow" pitchFamily="34" charset="0"/>
              </a:rPr>
              <a:t>de novo</a:t>
            </a:r>
          </a:p>
        </p:txBody>
      </p:sp>
      <p:sp>
        <p:nvSpPr>
          <p:cNvPr id="14340" name="Text Box 5"/>
          <p:cNvSpPr txBox="1">
            <a:spLocks noChangeArrowheads="1"/>
          </p:cNvSpPr>
          <p:nvPr/>
        </p:nvSpPr>
        <p:spPr bwMode="auto">
          <a:xfrm>
            <a:off x="304800" y="4222750"/>
            <a:ext cx="4267200" cy="2101850"/>
          </a:xfrm>
          <a:prstGeom prst="rect">
            <a:avLst/>
          </a:prstGeom>
          <a:solidFill>
            <a:srgbClr val="CCFFCC"/>
          </a:solidFill>
          <a:ln w="9525">
            <a:noFill/>
            <a:miter lim="800000"/>
            <a:headEnd/>
            <a:tailEnd/>
          </a:ln>
        </p:spPr>
        <p:txBody>
          <a:bodyPr>
            <a:spAutoFit/>
          </a:bodyPr>
          <a:lstStyle/>
          <a:p>
            <a:pPr algn="ctr"/>
            <a:r>
              <a:rPr lang="cs-CZ" sz="2400">
                <a:latin typeface="Arial Narrow" pitchFamily="34" charset="0"/>
              </a:rPr>
              <a:t>Teorie seriální endosymbiózy (SET)</a:t>
            </a:r>
            <a:r>
              <a:rPr lang="cs-CZ" sz="2400" b="0">
                <a:latin typeface="Arial Narrow" pitchFamily="34" charset="0"/>
              </a:rPr>
              <a:t> </a:t>
            </a:r>
          </a:p>
          <a:p>
            <a:pPr algn="ctr"/>
            <a:r>
              <a:rPr lang="cs-CZ" sz="2400" b="0">
                <a:latin typeface="Arial Narrow" pitchFamily="34" charset="0"/>
              </a:rPr>
              <a:t>Margulisová 1967</a:t>
            </a:r>
          </a:p>
          <a:p>
            <a:pPr algn="ctr"/>
            <a:endParaRPr lang="cs-CZ" sz="2400" b="0">
              <a:latin typeface="Arial Narrow" pitchFamily="34" charset="0"/>
            </a:endParaRPr>
          </a:p>
          <a:p>
            <a:pPr algn="ctr"/>
            <a:r>
              <a:rPr lang="cs-CZ" b="0">
                <a:latin typeface="Arial Narrow" pitchFamily="34" charset="0"/>
              </a:rPr>
              <a:t>Podobné myšlenky se objevily již dříve (Mereškovskij, Wallin, Famincyn).</a:t>
            </a:r>
          </a:p>
        </p:txBody>
      </p:sp>
      <p:sp>
        <p:nvSpPr>
          <p:cNvPr id="14341" name="Text Box 6"/>
          <p:cNvSpPr txBox="1">
            <a:spLocks noChangeArrowheads="1"/>
          </p:cNvSpPr>
          <p:nvPr/>
        </p:nvSpPr>
        <p:spPr bwMode="auto">
          <a:xfrm>
            <a:off x="304800" y="3689350"/>
            <a:ext cx="4267200" cy="457200"/>
          </a:xfrm>
          <a:prstGeom prst="rect">
            <a:avLst/>
          </a:prstGeom>
          <a:solidFill>
            <a:srgbClr val="FFFFCC"/>
          </a:solidFill>
          <a:ln w="9525">
            <a:noFill/>
            <a:miter lim="800000"/>
            <a:headEnd/>
            <a:tailEnd/>
          </a:ln>
        </p:spPr>
        <p:txBody>
          <a:bodyPr>
            <a:spAutoFit/>
          </a:bodyPr>
          <a:lstStyle/>
          <a:p>
            <a:r>
              <a:rPr lang="cs-CZ" sz="2400" b="0">
                <a:latin typeface="Arial Narrow" pitchFamily="34" charset="0"/>
              </a:rPr>
              <a:t>Jsou pozůstatkem pohlcené bakterie</a:t>
            </a:r>
          </a:p>
        </p:txBody>
      </p:sp>
      <p:pic>
        <p:nvPicPr>
          <p:cNvPr id="14342" name="Picture 7" descr="mitochondrie"/>
          <p:cNvPicPr>
            <a:picLocks noChangeAspect="1" noChangeArrowheads="1"/>
          </p:cNvPicPr>
          <p:nvPr/>
        </p:nvPicPr>
        <p:blipFill>
          <a:blip r:embed="rId2" cstate="print"/>
          <a:srcRect/>
          <a:stretch>
            <a:fillRect/>
          </a:stretch>
        </p:blipFill>
        <p:spPr bwMode="auto">
          <a:xfrm>
            <a:off x="4573588" y="750888"/>
            <a:ext cx="3978275" cy="6096000"/>
          </a:xfrm>
          <a:prstGeom prst="rect">
            <a:avLst/>
          </a:prstGeom>
          <a:noFill/>
          <a:ln w="9525">
            <a:noFill/>
            <a:miter lim="800000"/>
            <a:headEnd/>
            <a:tailEnd/>
          </a:ln>
        </p:spPr>
      </p:pic>
      <p:sp>
        <p:nvSpPr>
          <p:cNvPr id="14343" name="Text Box 8"/>
          <p:cNvSpPr txBox="1">
            <a:spLocks noChangeArrowheads="1"/>
          </p:cNvSpPr>
          <p:nvPr/>
        </p:nvSpPr>
        <p:spPr bwMode="auto">
          <a:xfrm>
            <a:off x="4800600" y="2819400"/>
            <a:ext cx="693738" cy="366713"/>
          </a:xfrm>
          <a:prstGeom prst="rect">
            <a:avLst/>
          </a:prstGeom>
          <a:solidFill>
            <a:schemeClr val="bg1"/>
          </a:solidFill>
          <a:ln w="9525">
            <a:noFill/>
            <a:miter lim="800000"/>
            <a:headEnd/>
            <a:tailEnd/>
          </a:ln>
        </p:spPr>
        <p:txBody>
          <a:bodyPr wrap="none">
            <a:spAutoFit/>
          </a:bodyPr>
          <a:lstStyle/>
          <a:p>
            <a:r>
              <a:rPr lang="cs-CZ" b="0">
                <a:latin typeface="Arial Narrow" pitchFamily="34" charset="0"/>
              </a:rPr>
              <a:t>Matrix</a:t>
            </a:r>
          </a:p>
        </p:txBody>
      </p:sp>
      <p:sp>
        <p:nvSpPr>
          <p:cNvPr id="14344" name="Text Box 9"/>
          <p:cNvSpPr txBox="1">
            <a:spLocks noChangeArrowheads="1"/>
          </p:cNvSpPr>
          <p:nvPr/>
        </p:nvSpPr>
        <p:spPr bwMode="auto">
          <a:xfrm>
            <a:off x="5638800" y="3048000"/>
            <a:ext cx="652463" cy="366713"/>
          </a:xfrm>
          <a:prstGeom prst="rect">
            <a:avLst/>
          </a:prstGeom>
          <a:solidFill>
            <a:schemeClr val="bg1"/>
          </a:solidFill>
          <a:ln w="9525">
            <a:noFill/>
            <a:miter lim="800000"/>
            <a:headEnd/>
            <a:tailEnd/>
          </a:ln>
        </p:spPr>
        <p:txBody>
          <a:bodyPr wrap="none">
            <a:spAutoFit/>
          </a:bodyPr>
          <a:lstStyle/>
          <a:p>
            <a:r>
              <a:rPr lang="cs-CZ" b="0">
                <a:latin typeface="Arial Narrow" pitchFamily="34" charset="0"/>
              </a:rPr>
              <a:t>Kristy</a:t>
            </a:r>
          </a:p>
        </p:txBody>
      </p:sp>
      <p:sp>
        <p:nvSpPr>
          <p:cNvPr id="14345" name="Text Box 12"/>
          <p:cNvSpPr txBox="1">
            <a:spLocks noChangeArrowheads="1"/>
          </p:cNvSpPr>
          <p:nvPr/>
        </p:nvSpPr>
        <p:spPr bwMode="auto">
          <a:xfrm>
            <a:off x="4432300" y="6424613"/>
            <a:ext cx="1657350" cy="366712"/>
          </a:xfrm>
          <a:prstGeom prst="rect">
            <a:avLst/>
          </a:prstGeom>
          <a:solidFill>
            <a:schemeClr val="bg1"/>
          </a:solidFill>
          <a:ln w="9525">
            <a:noFill/>
            <a:miter lim="800000"/>
            <a:headEnd/>
            <a:tailEnd/>
          </a:ln>
        </p:spPr>
        <p:txBody>
          <a:bodyPr wrap="none">
            <a:spAutoFit/>
          </a:bodyPr>
          <a:lstStyle/>
          <a:p>
            <a:r>
              <a:rPr lang="cs-CZ" b="0">
                <a:latin typeface="Arial Narrow" pitchFamily="34" charset="0"/>
              </a:rPr>
              <a:t>Lumen thylakoidu</a:t>
            </a:r>
          </a:p>
        </p:txBody>
      </p:sp>
      <p:sp>
        <p:nvSpPr>
          <p:cNvPr id="14346" name="Text Box 13"/>
          <p:cNvSpPr txBox="1">
            <a:spLocks noChangeArrowheads="1"/>
          </p:cNvSpPr>
          <p:nvPr/>
        </p:nvSpPr>
        <p:spPr bwMode="auto">
          <a:xfrm>
            <a:off x="5448300" y="4162425"/>
            <a:ext cx="788988" cy="366713"/>
          </a:xfrm>
          <a:prstGeom prst="rect">
            <a:avLst/>
          </a:prstGeom>
          <a:solidFill>
            <a:schemeClr val="bg1"/>
          </a:solidFill>
          <a:ln w="9525">
            <a:noFill/>
            <a:miter lim="800000"/>
            <a:headEnd/>
            <a:tailEnd/>
          </a:ln>
        </p:spPr>
        <p:txBody>
          <a:bodyPr wrap="none">
            <a:spAutoFit/>
          </a:bodyPr>
          <a:lstStyle/>
          <a:p>
            <a:r>
              <a:rPr lang="cs-CZ" b="0">
                <a:latin typeface="Arial Narrow" pitchFamily="34" charset="0"/>
              </a:rPr>
              <a:t>Stroma</a:t>
            </a:r>
          </a:p>
        </p:txBody>
      </p:sp>
      <p:sp>
        <p:nvSpPr>
          <p:cNvPr id="14347" name="Text Box 14"/>
          <p:cNvSpPr txBox="1">
            <a:spLocks noChangeArrowheads="1"/>
          </p:cNvSpPr>
          <p:nvPr/>
        </p:nvSpPr>
        <p:spPr bwMode="auto">
          <a:xfrm>
            <a:off x="6232525" y="3967163"/>
            <a:ext cx="862013" cy="366712"/>
          </a:xfrm>
          <a:prstGeom prst="rect">
            <a:avLst/>
          </a:prstGeom>
          <a:solidFill>
            <a:schemeClr val="bg1"/>
          </a:solidFill>
          <a:ln w="9525">
            <a:noFill/>
            <a:miter lim="800000"/>
            <a:headEnd/>
            <a:tailEnd/>
          </a:ln>
        </p:spPr>
        <p:txBody>
          <a:bodyPr wrap="none">
            <a:spAutoFit/>
          </a:bodyPr>
          <a:lstStyle/>
          <a:p>
            <a:r>
              <a:rPr lang="cs-CZ" b="0">
                <a:latin typeface="Arial Narrow" pitchFamily="34" charset="0"/>
              </a:rPr>
              <a:t>Granum</a:t>
            </a:r>
          </a:p>
        </p:txBody>
      </p:sp>
      <p:sp>
        <p:nvSpPr>
          <p:cNvPr id="14348" name="Text Box 15"/>
          <p:cNvSpPr txBox="1">
            <a:spLocks noChangeArrowheads="1"/>
          </p:cNvSpPr>
          <p:nvPr/>
        </p:nvSpPr>
        <p:spPr bwMode="auto">
          <a:xfrm>
            <a:off x="6232525" y="4011613"/>
            <a:ext cx="862013" cy="366712"/>
          </a:xfrm>
          <a:prstGeom prst="rect">
            <a:avLst/>
          </a:prstGeom>
          <a:solidFill>
            <a:schemeClr val="bg1"/>
          </a:solidFill>
          <a:ln w="9525">
            <a:noFill/>
            <a:miter lim="800000"/>
            <a:headEnd/>
            <a:tailEnd/>
          </a:ln>
        </p:spPr>
        <p:txBody>
          <a:bodyPr wrap="none">
            <a:spAutoFit/>
          </a:bodyPr>
          <a:lstStyle/>
          <a:p>
            <a:r>
              <a:rPr lang="cs-CZ" b="0">
                <a:latin typeface="Arial Narrow" pitchFamily="34" charset="0"/>
              </a:rPr>
              <a:t>Granum</a:t>
            </a:r>
          </a:p>
        </p:txBody>
      </p:sp>
      <p:sp>
        <p:nvSpPr>
          <p:cNvPr id="14349" name="Text Box 16"/>
          <p:cNvSpPr txBox="1">
            <a:spLocks noChangeArrowheads="1"/>
          </p:cNvSpPr>
          <p:nvPr/>
        </p:nvSpPr>
        <p:spPr bwMode="auto">
          <a:xfrm>
            <a:off x="5492750" y="4184650"/>
            <a:ext cx="788988" cy="366713"/>
          </a:xfrm>
          <a:prstGeom prst="rect">
            <a:avLst/>
          </a:prstGeom>
          <a:solidFill>
            <a:schemeClr val="bg1"/>
          </a:solidFill>
          <a:ln w="9525">
            <a:noFill/>
            <a:miter lim="800000"/>
            <a:headEnd/>
            <a:tailEnd/>
          </a:ln>
        </p:spPr>
        <p:txBody>
          <a:bodyPr wrap="none">
            <a:spAutoFit/>
          </a:bodyPr>
          <a:lstStyle/>
          <a:p>
            <a:r>
              <a:rPr lang="cs-CZ" b="0">
                <a:latin typeface="Arial Narrow" pitchFamily="34" charset="0"/>
              </a:rPr>
              <a:t>Stroma</a:t>
            </a:r>
          </a:p>
        </p:txBody>
      </p:sp>
      <p:sp>
        <p:nvSpPr>
          <p:cNvPr id="14350" name="Text Box 17"/>
          <p:cNvSpPr txBox="1">
            <a:spLocks noChangeArrowheads="1"/>
          </p:cNvSpPr>
          <p:nvPr/>
        </p:nvSpPr>
        <p:spPr bwMode="auto">
          <a:xfrm>
            <a:off x="5994400" y="6502400"/>
            <a:ext cx="1979613" cy="366713"/>
          </a:xfrm>
          <a:prstGeom prst="rect">
            <a:avLst/>
          </a:prstGeom>
          <a:solidFill>
            <a:schemeClr val="bg1"/>
          </a:solidFill>
          <a:ln w="9525">
            <a:noFill/>
            <a:miter lim="800000"/>
            <a:headEnd/>
            <a:tailEnd/>
          </a:ln>
        </p:spPr>
        <p:txBody>
          <a:bodyPr wrap="none">
            <a:spAutoFit/>
          </a:bodyPr>
          <a:lstStyle/>
          <a:p>
            <a:r>
              <a:rPr lang="cs-CZ" b="0">
                <a:latin typeface="Arial Narrow" pitchFamily="34" charset="0"/>
              </a:rPr>
              <a:t>Membrána thylakoidu</a:t>
            </a:r>
          </a:p>
        </p:txBody>
      </p:sp>
      <p:sp>
        <p:nvSpPr>
          <p:cNvPr id="14351" name="Rectangle 18"/>
          <p:cNvSpPr>
            <a:spLocks noChangeArrowheads="1"/>
          </p:cNvSpPr>
          <p:nvPr/>
        </p:nvSpPr>
        <p:spPr bwMode="auto">
          <a:xfrm>
            <a:off x="6019800" y="6400800"/>
            <a:ext cx="914400" cy="152400"/>
          </a:xfrm>
          <a:prstGeom prst="rect">
            <a:avLst/>
          </a:prstGeom>
          <a:solidFill>
            <a:schemeClr val="bg1"/>
          </a:solidFill>
          <a:ln w="9525">
            <a:noFill/>
            <a:miter lim="800000"/>
            <a:headEnd/>
            <a:tailEnd/>
          </a:ln>
        </p:spPr>
        <p:txBody>
          <a:bodyPr wrap="none" anchor="ctr"/>
          <a:lstStyle/>
          <a:p>
            <a:endParaRPr lang="cs-CZ"/>
          </a:p>
        </p:txBody>
      </p:sp>
      <p:sp>
        <p:nvSpPr>
          <p:cNvPr id="14352" name="Line 21"/>
          <p:cNvSpPr>
            <a:spLocks noChangeShapeType="1"/>
          </p:cNvSpPr>
          <p:nvPr/>
        </p:nvSpPr>
        <p:spPr bwMode="auto">
          <a:xfrm>
            <a:off x="6189663" y="5976938"/>
            <a:ext cx="166687" cy="574675"/>
          </a:xfrm>
          <a:prstGeom prst="line">
            <a:avLst/>
          </a:prstGeom>
          <a:noFill/>
          <a:ln w="9525">
            <a:solidFill>
              <a:schemeClr val="tx1"/>
            </a:solidFill>
            <a:round/>
            <a:headEnd/>
            <a:tailEnd/>
          </a:ln>
        </p:spPr>
        <p:txBody>
          <a:bodyPr/>
          <a:lstStyle/>
          <a:p>
            <a:endParaRPr lang="cs-CZ"/>
          </a:p>
        </p:txBody>
      </p:sp>
      <p:sp>
        <p:nvSpPr>
          <p:cNvPr id="14353" name="Text Box 22"/>
          <p:cNvSpPr txBox="1">
            <a:spLocks noChangeArrowheads="1"/>
          </p:cNvSpPr>
          <p:nvPr/>
        </p:nvSpPr>
        <p:spPr bwMode="auto">
          <a:xfrm>
            <a:off x="304800" y="838200"/>
            <a:ext cx="3041650" cy="457200"/>
          </a:xfrm>
          <a:prstGeom prst="rect">
            <a:avLst/>
          </a:prstGeom>
          <a:noFill/>
          <a:ln w="9525">
            <a:noFill/>
            <a:miter lim="800000"/>
            <a:headEnd/>
            <a:tailEnd/>
          </a:ln>
        </p:spPr>
        <p:txBody>
          <a:bodyPr wrap="none">
            <a:spAutoFit/>
          </a:bodyPr>
          <a:lstStyle/>
          <a:p>
            <a:r>
              <a:rPr lang="cs-CZ" sz="2400" b="0">
                <a:latin typeface="Arial Narrow" pitchFamily="34" charset="0"/>
              </a:rPr>
              <a:t>Semiautonomní organely: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rickets926"/>
          <p:cNvPicPr>
            <a:picLocks noChangeAspect="1" noChangeArrowheads="1"/>
          </p:cNvPicPr>
          <p:nvPr/>
        </p:nvPicPr>
        <p:blipFill>
          <a:blip r:embed="rId2" cstate="print"/>
          <a:srcRect/>
          <a:stretch>
            <a:fillRect/>
          </a:stretch>
        </p:blipFill>
        <p:spPr bwMode="auto">
          <a:xfrm>
            <a:off x="4343400" y="990600"/>
            <a:ext cx="4649788" cy="4638675"/>
          </a:xfrm>
          <a:prstGeom prst="rect">
            <a:avLst/>
          </a:prstGeom>
          <a:noFill/>
          <a:ln w="9525">
            <a:noFill/>
            <a:miter lim="800000"/>
            <a:headEnd/>
            <a:tailEnd/>
          </a:ln>
        </p:spPr>
      </p:pic>
      <p:pic>
        <p:nvPicPr>
          <p:cNvPr id="15363" name="Picture 5" descr="endosymbiosis"/>
          <p:cNvPicPr>
            <a:picLocks noChangeAspect="1" noChangeArrowheads="1"/>
          </p:cNvPicPr>
          <p:nvPr/>
        </p:nvPicPr>
        <p:blipFill>
          <a:blip r:embed="rId3" cstate="print"/>
          <a:srcRect/>
          <a:stretch>
            <a:fillRect/>
          </a:stretch>
        </p:blipFill>
        <p:spPr bwMode="auto">
          <a:xfrm>
            <a:off x="152400" y="533400"/>
            <a:ext cx="4038600" cy="2692400"/>
          </a:xfrm>
          <a:prstGeom prst="rect">
            <a:avLst/>
          </a:prstGeom>
          <a:noFill/>
          <a:ln w="9525">
            <a:noFill/>
            <a:miter lim="800000"/>
            <a:headEnd/>
            <a:tailEnd/>
          </a:ln>
        </p:spPr>
      </p:pic>
      <p:sp>
        <p:nvSpPr>
          <p:cNvPr id="15364" name="Text Box 6"/>
          <p:cNvSpPr txBox="1">
            <a:spLocks noChangeArrowheads="1"/>
          </p:cNvSpPr>
          <p:nvPr/>
        </p:nvSpPr>
        <p:spPr bwMode="auto">
          <a:xfrm>
            <a:off x="228600" y="5851525"/>
            <a:ext cx="8686800" cy="669925"/>
          </a:xfrm>
          <a:prstGeom prst="rect">
            <a:avLst/>
          </a:prstGeom>
          <a:noFill/>
          <a:ln w="9525">
            <a:noFill/>
            <a:miter lim="800000"/>
            <a:headEnd/>
            <a:tailEnd/>
          </a:ln>
        </p:spPr>
        <p:txBody>
          <a:bodyPr>
            <a:spAutoFit/>
          </a:bodyPr>
          <a:lstStyle/>
          <a:p>
            <a:pPr>
              <a:spcBef>
                <a:spcPct val="50000"/>
              </a:spcBef>
            </a:pPr>
            <a:r>
              <a:rPr lang="cs-CZ" sz="1900" b="0">
                <a:latin typeface="Arial Narrow" pitchFamily="34" charset="0"/>
              </a:rPr>
              <a:t>Rickettsie - značně redukovaní vnitrobuněční paraziti. Pozor současné rickettsie dělí od mitochondriálního předka milióny (miliardy?) let samostatné evoluce. Předek mohl vypadat jinak.</a:t>
            </a:r>
          </a:p>
        </p:txBody>
      </p:sp>
      <p:sp>
        <p:nvSpPr>
          <p:cNvPr id="15365" name="Rectangle 7"/>
          <p:cNvSpPr>
            <a:spLocks noChangeArrowheads="1"/>
          </p:cNvSpPr>
          <p:nvPr/>
        </p:nvSpPr>
        <p:spPr bwMode="auto">
          <a:xfrm>
            <a:off x="7938" y="990600"/>
            <a:ext cx="1028700" cy="330200"/>
          </a:xfrm>
          <a:prstGeom prst="rect">
            <a:avLst/>
          </a:prstGeom>
          <a:solidFill>
            <a:schemeClr val="bg1"/>
          </a:solidFill>
          <a:ln w="9525">
            <a:solidFill>
              <a:schemeClr val="bg1"/>
            </a:solidFill>
            <a:miter lim="800000"/>
            <a:headEnd/>
            <a:tailEnd/>
          </a:ln>
        </p:spPr>
        <p:txBody>
          <a:bodyPr wrap="none" anchor="ctr"/>
          <a:lstStyle/>
          <a:p>
            <a:endParaRPr lang="cs-CZ"/>
          </a:p>
        </p:txBody>
      </p:sp>
      <p:sp>
        <p:nvSpPr>
          <p:cNvPr id="15366" name="Rectangle 8"/>
          <p:cNvSpPr>
            <a:spLocks noChangeArrowheads="1"/>
          </p:cNvSpPr>
          <p:nvPr/>
        </p:nvSpPr>
        <p:spPr bwMode="auto">
          <a:xfrm>
            <a:off x="685800" y="2286000"/>
            <a:ext cx="1036638" cy="330200"/>
          </a:xfrm>
          <a:prstGeom prst="rect">
            <a:avLst/>
          </a:prstGeom>
          <a:solidFill>
            <a:schemeClr val="bg1"/>
          </a:solidFill>
          <a:ln w="9525">
            <a:solidFill>
              <a:schemeClr val="bg1"/>
            </a:solidFill>
            <a:miter lim="800000"/>
            <a:headEnd/>
            <a:tailEnd/>
          </a:ln>
        </p:spPr>
        <p:txBody>
          <a:bodyPr wrap="none" anchor="ctr"/>
          <a:lstStyle/>
          <a:p>
            <a:endParaRPr lang="cs-CZ"/>
          </a:p>
        </p:txBody>
      </p:sp>
      <p:sp>
        <p:nvSpPr>
          <p:cNvPr id="15367" name="Rectangle 9"/>
          <p:cNvSpPr>
            <a:spLocks noChangeArrowheads="1"/>
          </p:cNvSpPr>
          <p:nvPr/>
        </p:nvSpPr>
        <p:spPr bwMode="auto">
          <a:xfrm>
            <a:off x="401638" y="1154113"/>
            <a:ext cx="177800" cy="336550"/>
          </a:xfrm>
          <a:prstGeom prst="rect">
            <a:avLst/>
          </a:prstGeom>
          <a:solidFill>
            <a:schemeClr val="bg1"/>
          </a:solidFill>
          <a:ln w="9525">
            <a:solidFill>
              <a:schemeClr val="bg1"/>
            </a:solidFill>
            <a:miter lim="800000"/>
            <a:headEnd/>
            <a:tailEnd/>
          </a:ln>
        </p:spPr>
        <p:txBody>
          <a:bodyPr wrap="none" anchor="ctr"/>
          <a:lstStyle/>
          <a:p>
            <a:endParaRPr lang="cs-CZ"/>
          </a:p>
        </p:txBody>
      </p:sp>
      <p:sp>
        <p:nvSpPr>
          <p:cNvPr id="15368" name="Rectangle 10"/>
          <p:cNvSpPr>
            <a:spLocks noChangeArrowheads="1"/>
          </p:cNvSpPr>
          <p:nvPr/>
        </p:nvSpPr>
        <p:spPr bwMode="auto">
          <a:xfrm>
            <a:off x="914400" y="2133600"/>
            <a:ext cx="304800" cy="330200"/>
          </a:xfrm>
          <a:prstGeom prst="rect">
            <a:avLst/>
          </a:prstGeom>
          <a:solidFill>
            <a:schemeClr val="bg1"/>
          </a:solidFill>
          <a:ln w="9525">
            <a:solidFill>
              <a:schemeClr val="bg1"/>
            </a:solidFill>
            <a:miter lim="800000"/>
            <a:headEnd/>
            <a:tailEnd/>
          </a:ln>
        </p:spPr>
        <p:txBody>
          <a:bodyPr wrap="none" anchor="ctr"/>
          <a:lstStyle/>
          <a:p>
            <a:endParaRPr lang="cs-CZ"/>
          </a:p>
        </p:txBody>
      </p:sp>
      <p:sp>
        <p:nvSpPr>
          <p:cNvPr id="15369" name="Text Box 11"/>
          <p:cNvSpPr txBox="1">
            <a:spLocks noChangeArrowheads="1"/>
          </p:cNvSpPr>
          <p:nvPr/>
        </p:nvSpPr>
        <p:spPr bwMode="auto">
          <a:xfrm>
            <a:off x="228600" y="2286000"/>
            <a:ext cx="4035425" cy="915988"/>
          </a:xfrm>
          <a:prstGeom prst="rect">
            <a:avLst/>
          </a:prstGeom>
          <a:solidFill>
            <a:schemeClr val="bg1"/>
          </a:solidFill>
          <a:ln w="9525">
            <a:noFill/>
            <a:miter lim="800000"/>
            <a:headEnd/>
            <a:tailEnd/>
          </a:ln>
        </p:spPr>
        <p:txBody>
          <a:bodyPr>
            <a:spAutoFit/>
          </a:bodyPr>
          <a:lstStyle/>
          <a:p>
            <a:pPr algn="r"/>
            <a:r>
              <a:rPr lang="cs-CZ" b="0">
                <a:latin typeface="Arial Narrow" pitchFamily="34" charset="0"/>
              </a:rPr>
              <a:t>Dvojitá membrána</a:t>
            </a:r>
          </a:p>
          <a:p>
            <a:pPr algn="r"/>
            <a:r>
              <a:rPr lang="cs-CZ" b="0">
                <a:solidFill>
                  <a:srgbClr val="FF0000"/>
                </a:solidFill>
                <a:latin typeface="Arial Narrow" pitchFamily="34" charset="0"/>
              </a:rPr>
              <a:t>(</a:t>
            </a:r>
            <a:r>
              <a:rPr lang="cs-CZ">
                <a:solidFill>
                  <a:srgbClr val="FF0000"/>
                </a:solidFill>
                <a:latin typeface="Arial Narrow" pitchFamily="34" charset="0"/>
              </a:rPr>
              <a:t>POZOR</a:t>
            </a:r>
            <a:r>
              <a:rPr lang="cs-CZ" b="0">
                <a:solidFill>
                  <a:srgbClr val="FF0000"/>
                </a:solidFill>
                <a:latin typeface="Arial Narrow" pitchFamily="34" charset="0"/>
              </a:rPr>
              <a:t> obě membrány pocházejí z baktérie, mají stejné složení, přítomnost porinů)</a:t>
            </a:r>
          </a:p>
        </p:txBody>
      </p:sp>
      <p:sp>
        <p:nvSpPr>
          <p:cNvPr id="15370" name="Rectangle 12"/>
          <p:cNvSpPr>
            <a:spLocks noChangeArrowheads="1"/>
          </p:cNvSpPr>
          <p:nvPr/>
        </p:nvSpPr>
        <p:spPr bwMode="auto">
          <a:xfrm>
            <a:off x="3048000" y="3200400"/>
            <a:ext cx="1219200" cy="228600"/>
          </a:xfrm>
          <a:prstGeom prst="rect">
            <a:avLst/>
          </a:prstGeom>
          <a:solidFill>
            <a:schemeClr val="bg1"/>
          </a:solidFill>
          <a:ln w="9525">
            <a:noFill/>
            <a:miter lim="800000"/>
            <a:headEnd/>
            <a:tailEnd/>
          </a:ln>
        </p:spPr>
        <p:txBody>
          <a:bodyPr wrap="none" anchor="ctr"/>
          <a:lstStyle/>
          <a:p>
            <a:endParaRPr lang="cs-CZ"/>
          </a:p>
        </p:txBody>
      </p:sp>
      <p:sp>
        <p:nvSpPr>
          <p:cNvPr id="15371" name="Text Box 13"/>
          <p:cNvSpPr txBox="1">
            <a:spLocks noChangeArrowheads="1"/>
          </p:cNvSpPr>
          <p:nvPr/>
        </p:nvSpPr>
        <p:spPr bwMode="auto">
          <a:xfrm>
            <a:off x="228600" y="3492500"/>
            <a:ext cx="3962400" cy="2308324"/>
          </a:xfrm>
          <a:prstGeom prst="rect">
            <a:avLst/>
          </a:prstGeom>
          <a:noFill/>
          <a:ln w="9525">
            <a:noFill/>
            <a:miter lim="800000"/>
            <a:headEnd/>
            <a:tailEnd/>
          </a:ln>
        </p:spPr>
        <p:txBody>
          <a:bodyPr>
            <a:spAutoFit/>
          </a:bodyPr>
          <a:lstStyle/>
          <a:p>
            <a:pPr>
              <a:spcBef>
                <a:spcPct val="50000"/>
              </a:spcBef>
            </a:pPr>
            <a:r>
              <a:rPr lang="cs-CZ" sz="2400" b="0" dirty="0">
                <a:latin typeface="Arial Narrow" pitchFamily="34" charset="0"/>
              </a:rPr>
              <a:t>Mitochondrie vznikla jednou a nejbližšími žijícími příbuznými mitochondrií jsou</a:t>
            </a:r>
            <a:br>
              <a:rPr lang="cs-CZ" sz="2400" b="0" dirty="0">
                <a:latin typeface="Arial Narrow" pitchFamily="34" charset="0"/>
              </a:rPr>
            </a:br>
            <a:r>
              <a:rPr lang="cs-CZ" sz="2400" b="0" dirty="0">
                <a:latin typeface="Arial Narrow" pitchFamily="34" charset="0"/>
              </a:rPr>
              <a:t>alfa-proteobakterie. Která skupina alfa-proteobakterií to byla není jasné.</a:t>
            </a:r>
          </a:p>
        </p:txBody>
      </p:sp>
      <p:sp>
        <p:nvSpPr>
          <p:cNvPr id="20494" name="Rectangle 14"/>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rPr>
              <a:t>Z čeho vznikla mitochondrie? </a:t>
            </a:r>
          </a:p>
        </p:txBody>
      </p:sp>
      <p:sp>
        <p:nvSpPr>
          <p:cNvPr id="15373" name="Rectangle 16"/>
          <p:cNvSpPr>
            <a:spLocks noChangeArrowheads="1"/>
          </p:cNvSpPr>
          <p:nvPr/>
        </p:nvSpPr>
        <p:spPr bwMode="auto">
          <a:xfrm>
            <a:off x="179388" y="1125538"/>
            <a:ext cx="360362" cy="287337"/>
          </a:xfrm>
          <a:prstGeom prst="rect">
            <a:avLst/>
          </a:prstGeom>
          <a:solidFill>
            <a:schemeClr val="bg1"/>
          </a:solidFill>
          <a:ln w="9525">
            <a:noFill/>
            <a:miter lim="800000"/>
            <a:headEnd/>
            <a:tailEnd/>
          </a:ln>
        </p:spPr>
        <p:txBody>
          <a:bodyPr wrap="none" anchor="ctr"/>
          <a:lstStyle/>
          <a:p>
            <a:endParaRPr lang="cs-CZ"/>
          </a:p>
        </p:txBody>
      </p:sp>
      <p:sp>
        <p:nvSpPr>
          <p:cNvPr id="15" name="Obdélník 14"/>
          <p:cNvSpPr>
            <a:spLocks noChangeArrowheads="1"/>
          </p:cNvSpPr>
          <p:nvPr/>
        </p:nvSpPr>
        <p:spPr bwMode="auto">
          <a:xfrm>
            <a:off x="4191821" y="838714"/>
            <a:ext cx="4857750" cy="4857750"/>
          </a:xfrm>
          <a:prstGeom prst="rect">
            <a:avLst/>
          </a:prstGeom>
          <a:solidFill>
            <a:schemeClr val="bg1"/>
          </a:solidFill>
          <a:ln w="9525" algn="ctr">
            <a:solidFill>
              <a:schemeClr val="bg1"/>
            </a:solidFill>
            <a:round/>
            <a:headEnd/>
            <a:tailEnd/>
          </a:ln>
        </p:spPr>
        <p:txBody>
          <a:bodyPr/>
          <a:lstStyle/>
          <a:p>
            <a:endParaRPr lang="cs-CZ"/>
          </a:p>
        </p:txBody>
      </p:sp>
      <p:pic>
        <p:nvPicPr>
          <p:cNvPr id="41985" name="Picture 1"/>
          <p:cNvPicPr>
            <a:picLocks noChangeAspect="1" noChangeArrowheads="1"/>
          </p:cNvPicPr>
          <p:nvPr/>
        </p:nvPicPr>
        <p:blipFill>
          <a:blip r:embed="rId4" cstate="print"/>
          <a:srcRect/>
          <a:stretch>
            <a:fillRect/>
          </a:stretch>
        </p:blipFill>
        <p:spPr bwMode="auto">
          <a:xfrm>
            <a:off x="6366638" y="736501"/>
            <a:ext cx="2571750" cy="4935538"/>
          </a:xfrm>
          <a:prstGeom prst="rect">
            <a:avLst/>
          </a:prstGeom>
          <a:noFill/>
          <a:ln w="9525">
            <a:noFill/>
            <a:miter lim="800000"/>
            <a:headEnd/>
            <a:tailEnd/>
          </a:ln>
        </p:spPr>
      </p:pic>
      <p:sp>
        <p:nvSpPr>
          <p:cNvPr id="16" name="Obdélník 15"/>
          <p:cNvSpPr>
            <a:spLocks noChangeArrowheads="1"/>
          </p:cNvSpPr>
          <p:nvPr/>
        </p:nvSpPr>
        <p:spPr bwMode="auto">
          <a:xfrm>
            <a:off x="4500563" y="5214938"/>
            <a:ext cx="1436687" cy="369887"/>
          </a:xfrm>
          <a:prstGeom prst="rect">
            <a:avLst/>
          </a:prstGeom>
          <a:noFill/>
          <a:ln w="9525">
            <a:noFill/>
            <a:miter lim="800000"/>
            <a:headEnd/>
            <a:tailEnd/>
          </a:ln>
        </p:spPr>
        <p:txBody>
          <a:bodyPr wrap="none">
            <a:spAutoFit/>
          </a:bodyPr>
          <a:lstStyle/>
          <a:p>
            <a:r>
              <a:rPr lang="cs-CZ" b="0" i="1">
                <a:latin typeface="Arial Narrow" pitchFamily="34" charset="0"/>
              </a:rPr>
              <a:t>Rhodospirillum</a:t>
            </a: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1985"/>
                                        </p:tgtEl>
                                        <p:attrNameLst>
                                          <p:attrName>style.visibility</p:attrName>
                                        </p:attrNameLst>
                                      </p:cBhvr>
                                      <p:to>
                                        <p:strVal val="visible"/>
                                      </p:to>
                                    </p:set>
                                    <p:anim calcmode="lin" valueType="num">
                                      <p:cBhvr>
                                        <p:cTn id="7" dur="1000" fill="hold"/>
                                        <p:tgtEl>
                                          <p:spTgt spid="41985"/>
                                        </p:tgtEl>
                                        <p:attrNameLst>
                                          <p:attrName>ppt_w</p:attrName>
                                        </p:attrNameLst>
                                      </p:cBhvr>
                                      <p:tavLst>
                                        <p:tav tm="0">
                                          <p:val>
                                            <p:strVal val="#ppt_w*0.70"/>
                                          </p:val>
                                        </p:tav>
                                        <p:tav tm="100000">
                                          <p:val>
                                            <p:strVal val="#ppt_w"/>
                                          </p:val>
                                        </p:tav>
                                      </p:tavLst>
                                    </p:anim>
                                    <p:anim calcmode="lin" valueType="num">
                                      <p:cBhvr>
                                        <p:cTn id="8" dur="1000" fill="hold"/>
                                        <p:tgtEl>
                                          <p:spTgt spid="41985"/>
                                        </p:tgtEl>
                                        <p:attrNameLst>
                                          <p:attrName>ppt_h</p:attrName>
                                        </p:attrNameLst>
                                      </p:cBhvr>
                                      <p:tavLst>
                                        <p:tav tm="0">
                                          <p:val>
                                            <p:strVal val="#ppt_h"/>
                                          </p:val>
                                        </p:tav>
                                        <p:tav tm="100000">
                                          <p:val>
                                            <p:strVal val="#ppt_h"/>
                                          </p:val>
                                        </p:tav>
                                      </p:tavLst>
                                    </p:anim>
                                    <p:animEffect transition="in" filter="fade">
                                      <p:cBhvr>
                                        <p:cTn id="9" dur="1000"/>
                                        <p:tgtEl>
                                          <p:spTgt spid="4198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strVal val="#ppt_w*0.70"/>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animEffect transition="in" filter="fade">
                                      <p:cBhvr>
                                        <p:cTn id="14" dur="1000"/>
                                        <p:tgtEl>
                                          <p:spTgt spid="1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ppt_w*0.70"/>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animEffect transition="in" filter="fade">
                                      <p:cBhvr>
                                        <p:cTn id="1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685800"/>
          </a:xfrm>
          <a:solidFill>
            <a:srgbClr val="99CCFF"/>
          </a:solidFill>
        </p:spPr>
        <p:txBody>
          <a:bodyPr/>
          <a:lstStyle/>
          <a:p>
            <a:pPr eaLnBrk="1" hangingPunct="1"/>
            <a:r>
              <a:rPr lang="cs-CZ" b="1">
                <a:latin typeface="Calibri" pitchFamily="34" charset="0"/>
              </a:rPr>
              <a:t>Dva typy buněk</a:t>
            </a:r>
          </a:p>
        </p:txBody>
      </p:sp>
      <p:pic>
        <p:nvPicPr>
          <p:cNvPr id="6147" name="Picture 9" descr="prokcell"/>
          <p:cNvPicPr>
            <a:picLocks noChangeAspect="1" noChangeArrowheads="1"/>
          </p:cNvPicPr>
          <p:nvPr/>
        </p:nvPicPr>
        <p:blipFill>
          <a:blip r:embed="rId2" cstate="print"/>
          <a:srcRect/>
          <a:stretch>
            <a:fillRect/>
          </a:stretch>
        </p:blipFill>
        <p:spPr bwMode="auto">
          <a:xfrm>
            <a:off x="1825625" y="3071813"/>
            <a:ext cx="674688" cy="642937"/>
          </a:xfrm>
          <a:prstGeom prst="rect">
            <a:avLst/>
          </a:prstGeom>
          <a:noFill/>
          <a:ln w="9525">
            <a:noFill/>
            <a:miter lim="800000"/>
            <a:headEnd/>
            <a:tailEnd/>
          </a:ln>
        </p:spPr>
      </p:pic>
      <p:sp>
        <p:nvSpPr>
          <p:cNvPr id="6148" name="Text Box 10"/>
          <p:cNvSpPr txBox="1">
            <a:spLocks noChangeArrowheads="1"/>
          </p:cNvSpPr>
          <p:nvPr/>
        </p:nvSpPr>
        <p:spPr bwMode="auto">
          <a:xfrm>
            <a:off x="7162800" y="5222875"/>
            <a:ext cx="1730375" cy="274638"/>
          </a:xfrm>
          <a:prstGeom prst="rect">
            <a:avLst/>
          </a:prstGeom>
          <a:noFill/>
          <a:ln w="9525">
            <a:noFill/>
            <a:miter lim="800000"/>
            <a:headEnd/>
            <a:tailEnd/>
          </a:ln>
        </p:spPr>
        <p:txBody>
          <a:bodyPr wrap="none">
            <a:spAutoFit/>
          </a:bodyPr>
          <a:lstStyle/>
          <a:p>
            <a:r>
              <a:rPr lang="cs-CZ" sz="1200" b="0" i="1">
                <a:latin typeface="Times New Roman" pitchFamily="18" charset="0"/>
              </a:rPr>
              <a:t>Miller 11th©Brooks-cole</a:t>
            </a:r>
          </a:p>
        </p:txBody>
      </p:sp>
      <p:pic>
        <p:nvPicPr>
          <p:cNvPr id="6149" name="Picture 11" descr="eukarcell"/>
          <p:cNvPicPr>
            <a:picLocks noChangeAspect="1" noChangeArrowheads="1"/>
          </p:cNvPicPr>
          <p:nvPr/>
        </p:nvPicPr>
        <p:blipFill>
          <a:blip r:embed="rId3" cstate="print"/>
          <a:srcRect/>
          <a:stretch>
            <a:fillRect/>
          </a:stretch>
        </p:blipFill>
        <p:spPr bwMode="auto">
          <a:xfrm>
            <a:off x="4572000" y="1565275"/>
            <a:ext cx="3771900" cy="3349625"/>
          </a:xfrm>
          <a:prstGeom prst="rect">
            <a:avLst/>
          </a:prstGeom>
          <a:noFill/>
          <a:ln w="9525">
            <a:noFill/>
            <a:miter lim="800000"/>
            <a:headEnd/>
            <a:tailEnd/>
          </a:ln>
        </p:spPr>
      </p:pic>
      <p:sp>
        <p:nvSpPr>
          <p:cNvPr id="6150" name="Text Box 16"/>
          <p:cNvSpPr txBox="1">
            <a:spLocks noChangeArrowheads="1"/>
          </p:cNvSpPr>
          <p:nvPr/>
        </p:nvSpPr>
        <p:spPr bwMode="auto">
          <a:xfrm>
            <a:off x="3886200" y="1219200"/>
            <a:ext cx="2093913" cy="822325"/>
          </a:xfrm>
          <a:prstGeom prst="rect">
            <a:avLst/>
          </a:prstGeom>
          <a:noFill/>
          <a:ln w="9525">
            <a:noFill/>
            <a:miter lim="800000"/>
            <a:headEnd/>
            <a:tailEnd/>
          </a:ln>
        </p:spPr>
        <p:txBody>
          <a:bodyPr wrap="none">
            <a:spAutoFit/>
          </a:bodyPr>
          <a:lstStyle/>
          <a:p>
            <a:pPr algn="ctr"/>
            <a:r>
              <a:rPr lang="cs-CZ" sz="2400" b="0">
                <a:latin typeface="Arial Narrow" pitchFamily="34" charset="0"/>
              </a:rPr>
              <a:t>Endoplazmatické</a:t>
            </a:r>
          </a:p>
          <a:p>
            <a:pPr algn="ctr"/>
            <a:r>
              <a:rPr lang="cs-CZ" sz="2400" b="0">
                <a:latin typeface="Arial Narrow" pitchFamily="34" charset="0"/>
              </a:rPr>
              <a:t>retikulum</a:t>
            </a:r>
          </a:p>
        </p:txBody>
      </p:sp>
      <p:sp>
        <p:nvSpPr>
          <p:cNvPr id="6151" name="Text Box 17"/>
          <p:cNvSpPr txBox="1">
            <a:spLocks noChangeArrowheads="1"/>
          </p:cNvSpPr>
          <p:nvPr/>
        </p:nvSpPr>
        <p:spPr bwMode="auto">
          <a:xfrm>
            <a:off x="6019800" y="1295400"/>
            <a:ext cx="811213" cy="457200"/>
          </a:xfrm>
          <a:prstGeom prst="rect">
            <a:avLst/>
          </a:prstGeom>
          <a:noFill/>
          <a:ln w="9525">
            <a:noFill/>
            <a:miter lim="800000"/>
            <a:headEnd/>
            <a:tailEnd/>
          </a:ln>
        </p:spPr>
        <p:txBody>
          <a:bodyPr wrap="none">
            <a:spAutoFit/>
          </a:bodyPr>
          <a:lstStyle/>
          <a:p>
            <a:r>
              <a:rPr lang="cs-CZ" sz="2400" b="0">
                <a:latin typeface="Arial Narrow" pitchFamily="34" charset="0"/>
              </a:rPr>
              <a:t>Jádro</a:t>
            </a:r>
          </a:p>
        </p:txBody>
      </p:sp>
      <p:sp>
        <p:nvSpPr>
          <p:cNvPr id="6152" name="Text Box 18"/>
          <p:cNvSpPr txBox="1">
            <a:spLocks noChangeArrowheads="1"/>
          </p:cNvSpPr>
          <p:nvPr/>
        </p:nvSpPr>
        <p:spPr bwMode="auto">
          <a:xfrm>
            <a:off x="7162800" y="1371600"/>
            <a:ext cx="1619250" cy="457200"/>
          </a:xfrm>
          <a:prstGeom prst="rect">
            <a:avLst/>
          </a:prstGeom>
          <a:noFill/>
          <a:ln w="9525">
            <a:noFill/>
            <a:miter lim="800000"/>
            <a:headEnd/>
            <a:tailEnd/>
          </a:ln>
        </p:spPr>
        <p:txBody>
          <a:bodyPr wrap="none">
            <a:spAutoFit/>
          </a:bodyPr>
          <a:lstStyle/>
          <a:p>
            <a:r>
              <a:rPr lang="cs-CZ" sz="2400" b="0">
                <a:latin typeface="Arial Narrow" pitchFamily="34" charset="0"/>
              </a:rPr>
              <a:t>Mitochondrie</a:t>
            </a:r>
          </a:p>
        </p:txBody>
      </p:sp>
      <p:sp>
        <p:nvSpPr>
          <p:cNvPr id="6153" name="Text Box 19"/>
          <p:cNvSpPr txBox="1">
            <a:spLocks noChangeArrowheads="1"/>
          </p:cNvSpPr>
          <p:nvPr/>
        </p:nvSpPr>
        <p:spPr bwMode="auto">
          <a:xfrm>
            <a:off x="5867400" y="4648200"/>
            <a:ext cx="1117600" cy="822325"/>
          </a:xfrm>
          <a:prstGeom prst="rect">
            <a:avLst/>
          </a:prstGeom>
          <a:noFill/>
          <a:ln w="9525">
            <a:noFill/>
            <a:miter lim="800000"/>
            <a:headEnd/>
            <a:tailEnd/>
          </a:ln>
        </p:spPr>
        <p:txBody>
          <a:bodyPr wrap="none">
            <a:spAutoFit/>
          </a:bodyPr>
          <a:lstStyle/>
          <a:p>
            <a:r>
              <a:rPr lang="cs-CZ" sz="2400" b="0">
                <a:latin typeface="Arial Narrow" pitchFamily="34" charset="0"/>
              </a:rPr>
              <a:t>Golgiho</a:t>
            </a:r>
          </a:p>
          <a:p>
            <a:r>
              <a:rPr lang="cs-CZ" sz="2400" b="0">
                <a:latin typeface="Arial Narrow" pitchFamily="34" charset="0"/>
              </a:rPr>
              <a:t>komplex</a:t>
            </a:r>
          </a:p>
        </p:txBody>
      </p:sp>
      <p:sp>
        <p:nvSpPr>
          <p:cNvPr id="6154" name="Text Box 20"/>
          <p:cNvSpPr txBox="1">
            <a:spLocks noChangeArrowheads="1"/>
          </p:cNvSpPr>
          <p:nvPr/>
        </p:nvSpPr>
        <p:spPr bwMode="auto">
          <a:xfrm>
            <a:off x="7119938" y="4419600"/>
            <a:ext cx="2024062" cy="822325"/>
          </a:xfrm>
          <a:prstGeom prst="rect">
            <a:avLst/>
          </a:prstGeom>
          <a:noFill/>
          <a:ln w="9525">
            <a:noFill/>
            <a:miter lim="800000"/>
            <a:headEnd/>
            <a:tailEnd/>
          </a:ln>
        </p:spPr>
        <p:txBody>
          <a:bodyPr wrap="none">
            <a:spAutoFit/>
          </a:bodyPr>
          <a:lstStyle/>
          <a:p>
            <a:pPr algn="ctr"/>
            <a:r>
              <a:rPr lang="cs-CZ" sz="2400" b="0">
                <a:latin typeface="Arial Narrow" pitchFamily="34" charset="0"/>
              </a:rPr>
              <a:t>Cytoplasmatická</a:t>
            </a:r>
          </a:p>
          <a:p>
            <a:pPr algn="ctr"/>
            <a:r>
              <a:rPr lang="cs-CZ" sz="2400" b="0">
                <a:latin typeface="Arial Narrow" pitchFamily="34" charset="0"/>
              </a:rPr>
              <a:t>membrána</a:t>
            </a:r>
          </a:p>
        </p:txBody>
      </p:sp>
      <p:sp>
        <p:nvSpPr>
          <p:cNvPr id="6155" name="Text Box 21"/>
          <p:cNvSpPr txBox="1">
            <a:spLocks noChangeArrowheads="1"/>
          </p:cNvSpPr>
          <p:nvPr/>
        </p:nvSpPr>
        <p:spPr bwMode="auto">
          <a:xfrm>
            <a:off x="4708525" y="4760913"/>
            <a:ext cx="727075" cy="457200"/>
          </a:xfrm>
          <a:prstGeom prst="rect">
            <a:avLst/>
          </a:prstGeom>
          <a:noFill/>
          <a:ln w="9525">
            <a:noFill/>
            <a:miter lim="800000"/>
            <a:headEnd/>
            <a:tailEnd/>
          </a:ln>
        </p:spPr>
        <p:txBody>
          <a:bodyPr wrap="none">
            <a:spAutoFit/>
          </a:bodyPr>
          <a:lstStyle/>
          <a:p>
            <a:r>
              <a:rPr lang="cs-CZ" sz="2400" b="0">
                <a:latin typeface="Arial Narrow" pitchFamily="34" charset="0"/>
              </a:rPr>
              <a:t>Bičík</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2">
            <a:extLst>
              <a:ext uri="{FF2B5EF4-FFF2-40B4-BE49-F238E27FC236}">
                <a16:creationId xmlns:a16="http://schemas.microsoft.com/office/drawing/2014/main" id="{A2C4D993-D59B-4E8F-8D93-2A0EE1EDAD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787"/>
          <a:stretch/>
        </p:blipFill>
        <p:spPr bwMode="auto">
          <a:xfrm>
            <a:off x="3990604" y="836713"/>
            <a:ext cx="5179462" cy="4942582"/>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5" descr="endosymbiosis"/>
          <p:cNvPicPr>
            <a:picLocks noChangeAspect="1" noChangeArrowheads="1"/>
          </p:cNvPicPr>
          <p:nvPr/>
        </p:nvPicPr>
        <p:blipFill>
          <a:blip r:embed="rId3" cstate="print"/>
          <a:srcRect/>
          <a:stretch>
            <a:fillRect/>
          </a:stretch>
        </p:blipFill>
        <p:spPr bwMode="auto">
          <a:xfrm>
            <a:off x="152400" y="533400"/>
            <a:ext cx="4038600" cy="2692400"/>
          </a:xfrm>
          <a:prstGeom prst="rect">
            <a:avLst/>
          </a:prstGeom>
          <a:noFill/>
          <a:ln w="9525">
            <a:noFill/>
            <a:miter lim="800000"/>
            <a:headEnd/>
            <a:tailEnd/>
          </a:ln>
        </p:spPr>
      </p:pic>
      <p:sp>
        <p:nvSpPr>
          <p:cNvPr id="15364" name="Text Box 6"/>
          <p:cNvSpPr txBox="1">
            <a:spLocks noChangeArrowheads="1"/>
          </p:cNvSpPr>
          <p:nvPr/>
        </p:nvSpPr>
        <p:spPr bwMode="auto">
          <a:xfrm>
            <a:off x="228600" y="5851525"/>
            <a:ext cx="8686800" cy="669925"/>
          </a:xfrm>
          <a:prstGeom prst="rect">
            <a:avLst/>
          </a:prstGeom>
          <a:noFill/>
          <a:ln w="9525">
            <a:noFill/>
            <a:miter lim="800000"/>
            <a:headEnd/>
            <a:tailEnd/>
          </a:ln>
        </p:spPr>
        <p:txBody>
          <a:bodyPr>
            <a:spAutoFit/>
          </a:bodyPr>
          <a:lstStyle/>
          <a:p>
            <a:pPr>
              <a:spcBef>
                <a:spcPct val="50000"/>
              </a:spcBef>
            </a:pPr>
            <a:r>
              <a:rPr lang="cs-CZ" sz="1900" b="0">
                <a:latin typeface="Arial Narrow" pitchFamily="34" charset="0"/>
              </a:rPr>
              <a:t>Rickettsie - značně redukovaní vnitrobuněční paraziti. Pozor současné rickettsie dělí od mitochondriálního předka milióny (miliardy?) let samostatné evoluce. Předek mohl vypadat jinak.</a:t>
            </a:r>
          </a:p>
        </p:txBody>
      </p:sp>
      <p:sp>
        <p:nvSpPr>
          <p:cNvPr id="15365" name="Rectangle 7"/>
          <p:cNvSpPr>
            <a:spLocks noChangeArrowheads="1"/>
          </p:cNvSpPr>
          <p:nvPr/>
        </p:nvSpPr>
        <p:spPr bwMode="auto">
          <a:xfrm>
            <a:off x="7938" y="990600"/>
            <a:ext cx="1028700" cy="330200"/>
          </a:xfrm>
          <a:prstGeom prst="rect">
            <a:avLst/>
          </a:prstGeom>
          <a:solidFill>
            <a:schemeClr val="bg1"/>
          </a:solidFill>
          <a:ln w="9525">
            <a:solidFill>
              <a:schemeClr val="bg1"/>
            </a:solidFill>
            <a:miter lim="800000"/>
            <a:headEnd/>
            <a:tailEnd/>
          </a:ln>
        </p:spPr>
        <p:txBody>
          <a:bodyPr wrap="none" anchor="ctr"/>
          <a:lstStyle/>
          <a:p>
            <a:endParaRPr lang="cs-CZ"/>
          </a:p>
        </p:txBody>
      </p:sp>
      <p:sp>
        <p:nvSpPr>
          <p:cNvPr id="15366" name="Rectangle 8"/>
          <p:cNvSpPr>
            <a:spLocks noChangeArrowheads="1"/>
          </p:cNvSpPr>
          <p:nvPr/>
        </p:nvSpPr>
        <p:spPr bwMode="auto">
          <a:xfrm>
            <a:off x="685800" y="2286000"/>
            <a:ext cx="1036638" cy="330200"/>
          </a:xfrm>
          <a:prstGeom prst="rect">
            <a:avLst/>
          </a:prstGeom>
          <a:solidFill>
            <a:schemeClr val="bg1"/>
          </a:solidFill>
          <a:ln w="9525">
            <a:solidFill>
              <a:schemeClr val="bg1"/>
            </a:solidFill>
            <a:miter lim="800000"/>
            <a:headEnd/>
            <a:tailEnd/>
          </a:ln>
        </p:spPr>
        <p:txBody>
          <a:bodyPr wrap="none" anchor="ctr"/>
          <a:lstStyle/>
          <a:p>
            <a:endParaRPr lang="cs-CZ"/>
          </a:p>
        </p:txBody>
      </p:sp>
      <p:sp>
        <p:nvSpPr>
          <p:cNvPr id="15367" name="Rectangle 9"/>
          <p:cNvSpPr>
            <a:spLocks noChangeArrowheads="1"/>
          </p:cNvSpPr>
          <p:nvPr/>
        </p:nvSpPr>
        <p:spPr bwMode="auto">
          <a:xfrm>
            <a:off x="401638" y="1154113"/>
            <a:ext cx="177800" cy="336550"/>
          </a:xfrm>
          <a:prstGeom prst="rect">
            <a:avLst/>
          </a:prstGeom>
          <a:solidFill>
            <a:schemeClr val="bg1"/>
          </a:solidFill>
          <a:ln w="9525">
            <a:solidFill>
              <a:schemeClr val="bg1"/>
            </a:solidFill>
            <a:miter lim="800000"/>
            <a:headEnd/>
            <a:tailEnd/>
          </a:ln>
        </p:spPr>
        <p:txBody>
          <a:bodyPr wrap="none" anchor="ctr"/>
          <a:lstStyle/>
          <a:p>
            <a:endParaRPr lang="cs-CZ"/>
          </a:p>
        </p:txBody>
      </p:sp>
      <p:sp>
        <p:nvSpPr>
          <p:cNvPr id="15368" name="Rectangle 10"/>
          <p:cNvSpPr>
            <a:spLocks noChangeArrowheads="1"/>
          </p:cNvSpPr>
          <p:nvPr/>
        </p:nvSpPr>
        <p:spPr bwMode="auto">
          <a:xfrm>
            <a:off x="914400" y="2133600"/>
            <a:ext cx="304800" cy="330200"/>
          </a:xfrm>
          <a:prstGeom prst="rect">
            <a:avLst/>
          </a:prstGeom>
          <a:solidFill>
            <a:schemeClr val="bg1"/>
          </a:solidFill>
          <a:ln w="9525">
            <a:solidFill>
              <a:schemeClr val="bg1"/>
            </a:solidFill>
            <a:miter lim="800000"/>
            <a:headEnd/>
            <a:tailEnd/>
          </a:ln>
        </p:spPr>
        <p:txBody>
          <a:bodyPr wrap="none" anchor="ctr"/>
          <a:lstStyle/>
          <a:p>
            <a:endParaRPr lang="cs-CZ"/>
          </a:p>
        </p:txBody>
      </p:sp>
      <p:sp>
        <p:nvSpPr>
          <p:cNvPr id="15369" name="Text Box 11"/>
          <p:cNvSpPr txBox="1">
            <a:spLocks noChangeArrowheads="1"/>
          </p:cNvSpPr>
          <p:nvPr/>
        </p:nvSpPr>
        <p:spPr bwMode="auto">
          <a:xfrm>
            <a:off x="228600" y="2286000"/>
            <a:ext cx="4035425" cy="915988"/>
          </a:xfrm>
          <a:prstGeom prst="rect">
            <a:avLst/>
          </a:prstGeom>
          <a:solidFill>
            <a:schemeClr val="bg1"/>
          </a:solidFill>
          <a:ln w="9525">
            <a:noFill/>
            <a:miter lim="800000"/>
            <a:headEnd/>
            <a:tailEnd/>
          </a:ln>
        </p:spPr>
        <p:txBody>
          <a:bodyPr>
            <a:spAutoFit/>
          </a:bodyPr>
          <a:lstStyle/>
          <a:p>
            <a:pPr algn="r"/>
            <a:r>
              <a:rPr lang="cs-CZ" b="0" dirty="0">
                <a:latin typeface="Arial Narrow" pitchFamily="34" charset="0"/>
              </a:rPr>
              <a:t>Dvojitá membrána</a:t>
            </a:r>
          </a:p>
          <a:p>
            <a:pPr algn="r"/>
            <a:r>
              <a:rPr lang="cs-CZ" b="0" dirty="0">
                <a:solidFill>
                  <a:srgbClr val="FF0000"/>
                </a:solidFill>
                <a:latin typeface="Arial Narrow" pitchFamily="34" charset="0"/>
              </a:rPr>
              <a:t>(</a:t>
            </a:r>
            <a:r>
              <a:rPr lang="cs-CZ" dirty="0">
                <a:solidFill>
                  <a:srgbClr val="FF0000"/>
                </a:solidFill>
                <a:latin typeface="Arial Narrow" pitchFamily="34" charset="0"/>
              </a:rPr>
              <a:t>POZOR</a:t>
            </a:r>
            <a:r>
              <a:rPr lang="cs-CZ" b="0" dirty="0">
                <a:solidFill>
                  <a:srgbClr val="FF0000"/>
                </a:solidFill>
                <a:latin typeface="Arial Narrow" pitchFamily="34" charset="0"/>
              </a:rPr>
              <a:t> obě membrány pocházejí z baktérie, mají stejné složení, přítomnost porinů)</a:t>
            </a:r>
          </a:p>
        </p:txBody>
      </p:sp>
      <p:sp>
        <p:nvSpPr>
          <p:cNvPr id="15370" name="Rectangle 12"/>
          <p:cNvSpPr>
            <a:spLocks noChangeArrowheads="1"/>
          </p:cNvSpPr>
          <p:nvPr/>
        </p:nvSpPr>
        <p:spPr bwMode="auto">
          <a:xfrm>
            <a:off x="3048000" y="3200400"/>
            <a:ext cx="1219200" cy="228600"/>
          </a:xfrm>
          <a:prstGeom prst="rect">
            <a:avLst/>
          </a:prstGeom>
          <a:solidFill>
            <a:schemeClr val="bg1"/>
          </a:solidFill>
          <a:ln w="9525">
            <a:noFill/>
            <a:miter lim="800000"/>
            <a:headEnd/>
            <a:tailEnd/>
          </a:ln>
        </p:spPr>
        <p:txBody>
          <a:bodyPr wrap="none" anchor="ctr"/>
          <a:lstStyle/>
          <a:p>
            <a:endParaRPr lang="cs-CZ"/>
          </a:p>
        </p:txBody>
      </p:sp>
      <p:sp>
        <p:nvSpPr>
          <p:cNvPr id="15371" name="Text Box 13"/>
          <p:cNvSpPr txBox="1">
            <a:spLocks noChangeArrowheads="1"/>
          </p:cNvSpPr>
          <p:nvPr/>
        </p:nvSpPr>
        <p:spPr bwMode="auto">
          <a:xfrm>
            <a:off x="228600" y="3492500"/>
            <a:ext cx="3962400" cy="2308324"/>
          </a:xfrm>
          <a:prstGeom prst="rect">
            <a:avLst/>
          </a:prstGeom>
          <a:noFill/>
          <a:ln w="9525">
            <a:noFill/>
            <a:miter lim="800000"/>
            <a:headEnd/>
            <a:tailEnd/>
          </a:ln>
        </p:spPr>
        <p:txBody>
          <a:bodyPr>
            <a:spAutoFit/>
          </a:bodyPr>
          <a:lstStyle/>
          <a:p>
            <a:pPr>
              <a:spcBef>
                <a:spcPct val="50000"/>
              </a:spcBef>
            </a:pPr>
            <a:r>
              <a:rPr lang="cs-CZ" sz="2400" b="0" dirty="0">
                <a:latin typeface="Arial Narrow" pitchFamily="34" charset="0"/>
              </a:rPr>
              <a:t>Mitochondrie vznikla jednou a nejbližšími žijícími příbuznými mitochondrií jsou</a:t>
            </a:r>
            <a:br>
              <a:rPr lang="cs-CZ" sz="2400" b="0" dirty="0">
                <a:latin typeface="Arial Narrow" pitchFamily="34" charset="0"/>
              </a:rPr>
            </a:br>
            <a:r>
              <a:rPr lang="cs-CZ" sz="2400" b="0" dirty="0">
                <a:latin typeface="Arial Narrow" pitchFamily="34" charset="0"/>
              </a:rPr>
              <a:t>alfa-proteobakterie. Která skupina alfa-proteobakterií to byla není jasné.</a:t>
            </a:r>
          </a:p>
        </p:txBody>
      </p:sp>
      <p:sp>
        <p:nvSpPr>
          <p:cNvPr id="20494" name="Rectangle 14"/>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rPr>
              <a:t>Z čeho vznikla mitochondrie? </a:t>
            </a:r>
          </a:p>
        </p:txBody>
      </p:sp>
      <p:sp>
        <p:nvSpPr>
          <p:cNvPr id="15373" name="Rectangle 16"/>
          <p:cNvSpPr>
            <a:spLocks noChangeArrowheads="1"/>
          </p:cNvSpPr>
          <p:nvPr/>
        </p:nvSpPr>
        <p:spPr bwMode="auto">
          <a:xfrm>
            <a:off x="179388" y="1125538"/>
            <a:ext cx="360362" cy="287337"/>
          </a:xfrm>
          <a:prstGeom prst="rect">
            <a:avLst/>
          </a:prstGeom>
          <a:solidFill>
            <a:schemeClr val="bg1"/>
          </a:solidFill>
          <a:ln w="9525">
            <a:noFill/>
            <a:miter lim="800000"/>
            <a:headEnd/>
            <a:tailEnd/>
          </a:ln>
        </p:spPr>
        <p:txBody>
          <a:bodyPr wrap="none" anchor="ctr"/>
          <a:lstStyle/>
          <a:p>
            <a:endParaRPr lang="cs-CZ"/>
          </a:p>
        </p:txBody>
      </p:sp>
      <p:sp>
        <p:nvSpPr>
          <p:cNvPr id="3" name="TextovéPole 2">
            <a:extLst>
              <a:ext uri="{FF2B5EF4-FFF2-40B4-BE49-F238E27FC236}">
                <a16:creationId xmlns:a16="http://schemas.microsoft.com/office/drawing/2014/main" id="{AED6645E-2B0C-4040-B6E0-B0A212CDB8F0}"/>
              </a:ext>
            </a:extLst>
          </p:cNvPr>
          <p:cNvSpPr txBox="1"/>
          <p:nvPr/>
        </p:nvSpPr>
        <p:spPr>
          <a:xfrm>
            <a:off x="6664510" y="5564084"/>
            <a:ext cx="2576988" cy="276999"/>
          </a:xfrm>
          <a:prstGeom prst="rect">
            <a:avLst/>
          </a:prstGeom>
          <a:noFill/>
        </p:spPr>
        <p:txBody>
          <a:bodyPr wrap="none" rtlCol="0">
            <a:spAutoFit/>
          </a:bodyPr>
          <a:lstStyle/>
          <a:p>
            <a:r>
              <a:rPr lang="cs-CZ" sz="1200" b="0" dirty="0" err="1">
                <a:latin typeface="Calibri" panose="020F0502020204030204" pitchFamily="34" charset="0"/>
                <a:cs typeface="Calibri" panose="020F0502020204030204" pitchFamily="34" charset="0"/>
              </a:rPr>
              <a:t>Muñoz-Gómez</a:t>
            </a:r>
            <a:r>
              <a:rPr lang="cs-CZ" sz="1200" b="0" dirty="0">
                <a:latin typeface="Calibri" panose="020F0502020204030204" pitchFamily="34" charset="0"/>
                <a:cs typeface="Calibri" panose="020F0502020204030204" pitchFamily="34" charset="0"/>
              </a:rPr>
              <a:t> 2022 </a:t>
            </a:r>
            <a:r>
              <a:rPr lang="cs-CZ" sz="1200" b="0" dirty="0" err="1">
                <a:latin typeface="Calibri" panose="020F0502020204030204" pitchFamily="34" charset="0"/>
                <a:cs typeface="Calibri" panose="020F0502020204030204" pitchFamily="34" charset="0"/>
              </a:rPr>
              <a:t>Nature</a:t>
            </a:r>
            <a:r>
              <a:rPr lang="cs-CZ" sz="1200" b="0" dirty="0">
                <a:latin typeface="Calibri" panose="020F0502020204030204" pitchFamily="34" charset="0"/>
                <a:cs typeface="Calibri" panose="020F0502020204030204" pitchFamily="34" charset="0"/>
              </a:rPr>
              <a:t> </a:t>
            </a:r>
            <a:r>
              <a:rPr lang="cs-CZ" sz="1200" b="0" dirty="0" err="1">
                <a:latin typeface="Calibri" panose="020F0502020204030204" pitchFamily="34" charset="0"/>
                <a:cs typeface="Calibri" panose="020F0502020204030204" pitchFamily="34" charset="0"/>
              </a:rPr>
              <a:t>Ecol</a:t>
            </a:r>
            <a:r>
              <a:rPr lang="cs-CZ" sz="1200" b="0" dirty="0">
                <a:latin typeface="Calibri" panose="020F0502020204030204" pitchFamily="34" charset="0"/>
                <a:cs typeface="Calibri" panose="020F0502020204030204" pitchFamily="34" charset="0"/>
              </a:rPr>
              <a:t> </a:t>
            </a:r>
            <a:r>
              <a:rPr lang="cs-CZ" sz="1200" b="0" dirty="0" err="1">
                <a:latin typeface="Calibri" panose="020F0502020204030204" pitchFamily="34" charset="0"/>
                <a:cs typeface="Calibri" panose="020F0502020204030204" pitchFamily="34" charset="0"/>
              </a:rPr>
              <a:t>Evol</a:t>
            </a:r>
            <a:endParaRPr lang="cs-CZ" sz="12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5067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71EC050-A6E1-42E0-AEEF-CFF66FE83F4D}"/>
              </a:ext>
            </a:extLst>
          </p:cNvPr>
          <p:cNvPicPr>
            <a:picLocks noChangeAspect="1"/>
          </p:cNvPicPr>
          <p:nvPr/>
        </p:nvPicPr>
        <p:blipFill>
          <a:blip r:embed="rId2"/>
          <a:stretch>
            <a:fillRect/>
          </a:stretch>
        </p:blipFill>
        <p:spPr>
          <a:xfrm>
            <a:off x="611560" y="863000"/>
            <a:ext cx="7893901" cy="5995000"/>
          </a:xfrm>
          <a:prstGeom prst="rect">
            <a:avLst/>
          </a:prstGeom>
        </p:spPr>
      </p:pic>
      <p:sp>
        <p:nvSpPr>
          <p:cNvPr id="4" name="TextovéPole 3">
            <a:extLst>
              <a:ext uri="{FF2B5EF4-FFF2-40B4-BE49-F238E27FC236}">
                <a16:creationId xmlns:a16="http://schemas.microsoft.com/office/drawing/2014/main" id="{7FE981DF-1EE1-409F-9FFE-07677A84D1B8}"/>
              </a:ext>
            </a:extLst>
          </p:cNvPr>
          <p:cNvSpPr txBox="1"/>
          <p:nvPr/>
        </p:nvSpPr>
        <p:spPr>
          <a:xfrm>
            <a:off x="21771" y="6462502"/>
            <a:ext cx="2165978" cy="369332"/>
          </a:xfrm>
          <a:prstGeom prst="rect">
            <a:avLst/>
          </a:prstGeom>
          <a:noFill/>
        </p:spPr>
        <p:txBody>
          <a:bodyPr wrap="none" rtlCol="0">
            <a:spAutoFit/>
          </a:bodyPr>
          <a:lstStyle/>
          <a:p>
            <a:r>
              <a:rPr lang="en-US" dirty="0">
                <a:latin typeface="+mj-lt"/>
              </a:rPr>
              <a:t>Munoz-Gomez 2017</a:t>
            </a:r>
            <a:endParaRPr lang="cs-CZ" dirty="0">
              <a:latin typeface="+mj-lt"/>
            </a:endParaRPr>
          </a:p>
        </p:txBody>
      </p:sp>
      <p:sp>
        <p:nvSpPr>
          <p:cNvPr id="6" name="Rectangle 14">
            <a:extLst>
              <a:ext uri="{FF2B5EF4-FFF2-40B4-BE49-F238E27FC236}">
                <a16:creationId xmlns:a16="http://schemas.microsoft.com/office/drawing/2014/main" id="{5A95A36D-371C-4AD1-8C2F-EE17EA362C91}"/>
              </a:ext>
            </a:extLst>
          </p:cNvPr>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en-US" sz="4400" dirty="0">
                <a:solidFill>
                  <a:schemeClr val="tx2"/>
                </a:solidFill>
                <a:latin typeface="Calibri" panose="020F0502020204030204" pitchFamily="34" charset="0"/>
              </a:rPr>
              <a:t>P</a:t>
            </a:r>
            <a:r>
              <a:rPr lang="cs-CZ" sz="4400" dirty="0" err="1">
                <a:solidFill>
                  <a:schemeClr val="tx2"/>
                </a:solidFill>
                <a:latin typeface="Calibri" panose="020F0502020204030204" pitchFamily="34" charset="0"/>
              </a:rPr>
              <a:t>ředek</a:t>
            </a:r>
            <a:r>
              <a:rPr lang="cs-CZ" sz="4400" dirty="0">
                <a:solidFill>
                  <a:schemeClr val="tx2"/>
                </a:solidFill>
                <a:latin typeface="Calibri" panose="020F0502020204030204" pitchFamily="34" charset="0"/>
              </a:rPr>
              <a:t> mitochondrie měl </a:t>
            </a:r>
            <a:r>
              <a:rPr lang="cs-CZ" sz="4400" dirty="0" err="1">
                <a:solidFill>
                  <a:schemeClr val="tx2"/>
                </a:solidFill>
                <a:latin typeface="Calibri" panose="020F0502020204030204" pitchFamily="34" charset="0"/>
              </a:rPr>
              <a:t>kristy</a:t>
            </a:r>
            <a:r>
              <a:rPr lang="cs-CZ" sz="4400" dirty="0">
                <a:solidFill>
                  <a:schemeClr val="tx2"/>
                </a:solidFill>
                <a:latin typeface="Calibri" panose="020F0502020204030204" pitchFamily="34" charset="0"/>
              </a:rPr>
              <a:t> </a:t>
            </a:r>
          </a:p>
        </p:txBody>
      </p:sp>
    </p:spTree>
    <p:extLst>
      <p:ext uri="{BB962C8B-B14F-4D97-AF65-F5344CB8AC3E}">
        <p14:creationId xmlns:p14="http://schemas.microsoft.com/office/powerpoint/2010/main" val="3445620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rPr>
              <a:t>Mitochondriální genom</a:t>
            </a:r>
          </a:p>
        </p:txBody>
      </p:sp>
      <p:sp>
        <p:nvSpPr>
          <p:cNvPr id="16387" name="Text Box 3"/>
          <p:cNvSpPr txBox="1">
            <a:spLocks noChangeArrowheads="1"/>
          </p:cNvSpPr>
          <p:nvPr/>
        </p:nvSpPr>
        <p:spPr bwMode="auto">
          <a:xfrm>
            <a:off x="533400" y="1219200"/>
            <a:ext cx="3467100" cy="1015663"/>
          </a:xfrm>
          <a:prstGeom prst="rect">
            <a:avLst/>
          </a:prstGeom>
          <a:solidFill>
            <a:srgbClr val="FFCC99"/>
          </a:solidFill>
          <a:ln w="9525">
            <a:solidFill>
              <a:schemeClr val="tx1"/>
            </a:solidFill>
            <a:miter lim="800000"/>
            <a:headEnd/>
            <a:tailEnd/>
          </a:ln>
        </p:spPr>
        <p:txBody>
          <a:bodyPr>
            <a:spAutoFit/>
          </a:bodyPr>
          <a:lstStyle/>
          <a:p>
            <a:pPr algn="ctr">
              <a:spcBef>
                <a:spcPct val="50000"/>
              </a:spcBef>
            </a:pPr>
            <a:r>
              <a:rPr lang="cs-CZ" sz="2400" b="0" dirty="0">
                <a:latin typeface="Arial Narrow" pitchFamily="34" charset="0"/>
              </a:rPr>
              <a:t>Současné </a:t>
            </a:r>
            <a:r>
              <a:rPr lang="cs-CZ" sz="2400" b="0" dirty="0">
                <a:latin typeface="Symbol" pitchFamily="18" charset="2"/>
              </a:rPr>
              <a:t>a</a:t>
            </a:r>
            <a:r>
              <a:rPr lang="cs-CZ" sz="2400" b="0" dirty="0">
                <a:latin typeface="Arial Narrow" pitchFamily="34" charset="0"/>
              </a:rPr>
              <a:t>-</a:t>
            </a:r>
            <a:r>
              <a:rPr lang="cs-CZ" sz="2400" b="0" dirty="0" err="1">
                <a:latin typeface="Arial Narrow" pitchFamily="34" charset="0"/>
              </a:rPr>
              <a:t>proteobakterie</a:t>
            </a:r>
            <a:endParaRPr lang="cs-CZ" sz="2400" b="0" dirty="0">
              <a:latin typeface="Arial Narrow" pitchFamily="34" charset="0"/>
            </a:endParaRPr>
          </a:p>
          <a:p>
            <a:pPr algn="ctr">
              <a:spcBef>
                <a:spcPct val="50000"/>
              </a:spcBef>
            </a:pPr>
            <a:r>
              <a:rPr lang="cs-CZ" sz="2400" b="0" dirty="0">
                <a:latin typeface="Arial Narrow" pitchFamily="34" charset="0"/>
              </a:rPr>
              <a:t>4000 genů </a:t>
            </a:r>
            <a:r>
              <a:rPr lang="cs-CZ" b="0" dirty="0">
                <a:latin typeface="Arial Narrow" pitchFamily="34" charset="0"/>
              </a:rPr>
              <a:t>(</a:t>
            </a:r>
            <a:r>
              <a:rPr lang="cs-CZ" b="0" i="1" dirty="0" err="1">
                <a:latin typeface="Arial Narrow" pitchFamily="34" charset="0"/>
              </a:rPr>
              <a:t>Rhodospirillum</a:t>
            </a:r>
            <a:r>
              <a:rPr lang="cs-CZ" b="0" dirty="0">
                <a:latin typeface="Arial Narrow" pitchFamily="34" charset="0"/>
              </a:rPr>
              <a:t>)</a:t>
            </a:r>
          </a:p>
        </p:txBody>
      </p:sp>
      <p:sp>
        <p:nvSpPr>
          <p:cNvPr id="16388" name="Text Box 5"/>
          <p:cNvSpPr txBox="1">
            <a:spLocks noChangeArrowheads="1"/>
          </p:cNvSpPr>
          <p:nvPr/>
        </p:nvSpPr>
        <p:spPr bwMode="auto">
          <a:xfrm>
            <a:off x="457200" y="2819400"/>
            <a:ext cx="3657600" cy="831850"/>
          </a:xfrm>
          <a:prstGeom prst="rect">
            <a:avLst/>
          </a:prstGeom>
          <a:solidFill>
            <a:srgbClr val="FFFFCC"/>
          </a:solidFill>
          <a:ln w="9525">
            <a:solidFill>
              <a:schemeClr val="tx1"/>
            </a:solidFill>
            <a:miter lim="800000"/>
            <a:headEnd/>
            <a:tailEnd/>
          </a:ln>
        </p:spPr>
        <p:txBody>
          <a:bodyPr>
            <a:spAutoFit/>
          </a:bodyPr>
          <a:lstStyle/>
          <a:p>
            <a:pPr algn="ctr">
              <a:spcBef>
                <a:spcPct val="50000"/>
              </a:spcBef>
            </a:pPr>
            <a:r>
              <a:rPr lang="cs-CZ" sz="2400" b="0" dirty="0">
                <a:latin typeface="Arial Narrow" pitchFamily="34" charset="0"/>
              </a:rPr>
              <a:t>Mitochondrie </a:t>
            </a:r>
            <a:br>
              <a:rPr lang="cs-CZ" sz="2400" b="0" dirty="0">
                <a:latin typeface="Arial Narrow" pitchFamily="34" charset="0"/>
              </a:rPr>
            </a:br>
            <a:r>
              <a:rPr lang="cs-CZ" sz="2400" b="0" dirty="0">
                <a:latin typeface="Arial Narrow" pitchFamily="34" charset="0"/>
              </a:rPr>
              <a:t>68-2 (0) genů, většinou 12-20</a:t>
            </a:r>
          </a:p>
        </p:txBody>
      </p:sp>
      <p:sp>
        <p:nvSpPr>
          <p:cNvPr id="16389" name="Line 6"/>
          <p:cNvSpPr>
            <a:spLocks noChangeShapeType="1"/>
          </p:cNvSpPr>
          <p:nvPr/>
        </p:nvSpPr>
        <p:spPr bwMode="auto">
          <a:xfrm flipV="1">
            <a:off x="685800" y="3581400"/>
            <a:ext cx="152400" cy="381000"/>
          </a:xfrm>
          <a:prstGeom prst="line">
            <a:avLst/>
          </a:prstGeom>
          <a:noFill/>
          <a:ln w="9525">
            <a:solidFill>
              <a:schemeClr val="tx1"/>
            </a:solidFill>
            <a:round/>
            <a:headEnd/>
            <a:tailEnd type="triangle" w="med" len="med"/>
          </a:ln>
        </p:spPr>
        <p:txBody>
          <a:bodyPr/>
          <a:lstStyle/>
          <a:p>
            <a:endParaRPr lang="cs-CZ"/>
          </a:p>
        </p:txBody>
      </p:sp>
      <p:sp>
        <p:nvSpPr>
          <p:cNvPr id="16390" name="Text Box 7"/>
          <p:cNvSpPr txBox="1">
            <a:spLocks noChangeArrowheads="1"/>
          </p:cNvSpPr>
          <p:nvPr/>
        </p:nvSpPr>
        <p:spPr bwMode="auto">
          <a:xfrm>
            <a:off x="386710" y="3886200"/>
            <a:ext cx="920445" cy="584775"/>
          </a:xfrm>
          <a:prstGeom prst="rect">
            <a:avLst/>
          </a:prstGeom>
          <a:noFill/>
          <a:ln w="9525">
            <a:noFill/>
            <a:miter lim="800000"/>
            <a:headEnd/>
            <a:tailEnd/>
          </a:ln>
        </p:spPr>
        <p:txBody>
          <a:bodyPr wrap="none">
            <a:spAutoFit/>
          </a:bodyPr>
          <a:lstStyle/>
          <a:p>
            <a:pPr algn="ctr"/>
            <a:r>
              <a:rPr lang="cs-CZ" sz="1600" b="0" i="1" dirty="0" err="1">
                <a:latin typeface="Arial Narrow" pitchFamily="34" charset="0"/>
              </a:rPr>
              <a:t>Andalucia</a:t>
            </a:r>
            <a:endParaRPr lang="cs-CZ" sz="1600" b="0" i="1" dirty="0">
              <a:latin typeface="Arial Narrow" pitchFamily="34" charset="0"/>
            </a:endParaRPr>
          </a:p>
          <a:p>
            <a:pPr algn="ctr"/>
            <a:r>
              <a:rPr lang="cs-CZ" sz="1600" b="0" i="1" dirty="0" err="1">
                <a:latin typeface="Arial Narrow" pitchFamily="34" charset="0"/>
              </a:rPr>
              <a:t>godoyi</a:t>
            </a:r>
            <a:endParaRPr lang="cs-CZ" sz="1600" b="0" i="1" dirty="0">
              <a:latin typeface="Arial Narrow" pitchFamily="34" charset="0"/>
            </a:endParaRPr>
          </a:p>
        </p:txBody>
      </p:sp>
      <p:sp>
        <p:nvSpPr>
          <p:cNvPr id="16391" name="Line 8"/>
          <p:cNvSpPr>
            <a:spLocks noChangeShapeType="1"/>
          </p:cNvSpPr>
          <p:nvPr/>
        </p:nvSpPr>
        <p:spPr bwMode="auto">
          <a:xfrm flipH="1" flipV="1">
            <a:off x="1087438" y="3581400"/>
            <a:ext cx="360362" cy="381000"/>
          </a:xfrm>
          <a:prstGeom prst="line">
            <a:avLst/>
          </a:prstGeom>
          <a:noFill/>
          <a:ln w="9525">
            <a:solidFill>
              <a:schemeClr val="tx1"/>
            </a:solidFill>
            <a:round/>
            <a:headEnd/>
            <a:tailEnd type="triangle" w="med" len="med"/>
          </a:ln>
        </p:spPr>
        <p:txBody>
          <a:bodyPr/>
          <a:lstStyle/>
          <a:p>
            <a:endParaRPr lang="cs-CZ"/>
          </a:p>
        </p:txBody>
      </p:sp>
      <p:sp>
        <p:nvSpPr>
          <p:cNvPr id="16392" name="Text Box 9"/>
          <p:cNvSpPr txBox="1">
            <a:spLocks noChangeArrowheads="1"/>
          </p:cNvSpPr>
          <p:nvPr/>
        </p:nvSpPr>
        <p:spPr bwMode="auto">
          <a:xfrm>
            <a:off x="1441425" y="3886200"/>
            <a:ext cx="957313" cy="584775"/>
          </a:xfrm>
          <a:prstGeom prst="rect">
            <a:avLst/>
          </a:prstGeom>
          <a:noFill/>
          <a:ln w="9525">
            <a:noFill/>
            <a:miter lim="800000"/>
            <a:headEnd/>
            <a:tailEnd/>
          </a:ln>
        </p:spPr>
        <p:txBody>
          <a:bodyPr wrap="none">
            <a:spAutoFit/>
          </a:bodyPr>
          <a:lstStyle/>
          <a:p>
            <a:pPr algn="ctr"/>
            <a:r>
              <a:rPr lang="cs-CZ" sz="1600" b="0" i="1" dirty="0" err="1">
                <a:latin typeface="Arial Narrow" pitchFamily="34" charset="0"/>
              </a:rPr>
              <a:t>Chromera</a:t>
            </a:r>
            <a:endParaRPr lang="cs-CZ" sz="1600" b="0" i="1" dirty="0">
              <a:latin typeface="Arial Narrow" pitchFamily="34" charset="0"/>
            </a:endParaRPr>
          </a:p>
          <a:p>
            <a:pPr algn="ctr"/>
            <a:r>
              <a:rPr lang="cs-CZ" sz="1600" b="0" i="1" dirty="0" err="1">
                <a:latin typeface="Arial Narrow" pitchFamily="34" charset="0"/>
              </a:rPr>
              <a:t>velia</a:t>
            </a:r>
            <a:endParaRPr lang="cs-CZ" sz="1600" b="0" i="1" dirty="0">
              <a:latin typeface="Arial Narrow" pitchFamily="34" charset="0"/>
            </a:endParaRPr>
          </a:p>
        </p:txBody>
      </p:sp>
      <p:sp>
        <p:nvSpPr>
          <p:cNvPr id="16393" name="Text Box 10"/>
          <p:cNvSpPr txBox="1">
            <a:spLocks noChangeArrowheads="1"/>
          </p:cNvSpPr>
          <p:nvPr/>
        </p:nvSpPr>
        <p:spPr bwMode="auto">
          <a:xfrm>
            <a:off x="2590800" y="3886200"/>
            <a:ext cx="1714500" cy="581025"/>
          </a:xfrm>
          <a:prstGeom prst="rect">
            <a:avLst/>
          </a:prstGeom>
          <a:noFill/>
          <a:ln w="9525">
            <a:noFill/>
            <a:miter lim="800000"/>
            <a:headEnd/>
            <a:tailEnd/>
          </a:ln>
        </p:spPr>
        <p:txBody>
          <a:bodyPr wrap="none">
            <a:spAutoFit/>
          </a:bodyPr>
          <a:lstStyle/>
          <a:p>
            <a:pPr algn="ctr"/>
            <a:r>
              <a:rPr lang="cs-CZ" sz="1600" b="0">
                <a:latin typeface="Arial Narrow" pitchFamily="34" charset="0"/>
              </a:rPr>
              <a:t>Anaerobní homology</a:t>
            </a:r>
          </a:p>
          <a:p>
            <a:pPr algn="ctr"/>
            <a:r>
              <a:rPr lang="cs-CZ" sz="1600" b="0">
                <a:latin typeface="Arial Narrow" pitchFamily="34" charset="0"/>
              </a:rPr>
              <a:t>mitochondrie</a:t>
            </a:r>
          </a:p>
        </p:txBody>
      </p:sp>
      <p:sp>
        <p:nvSpPr>
          <p:cNvPr id="16394" name="Line 11"/>
          <p:cNvSpPr>
            <a:spLocks noChangeShapeType="1"/>
          </p:cNvSpPr>
          <p:nvPr/>
        </p:nvSpPr>
        <p:spPr bwMode="auto">
          <a:xfrm flipH="1" flipV="1">
            <a:off x="1447800" y="3581400"/>
            <a:ext cx="1371600" cy="381000"/>
          </a:xfrm>
          <a:prstGeom prst="line">
            <a:avLst/>
          </a:prstGeom>
          <a:noFill/>
          <a:ln w="9525">
            <a:solidFill>
              <a:schemeClr val="tx1"/>
            </a:solidFill>
            <a:round/>
            <a:headEnd/>
            <a:tailEnd type="triangle" w="med" len="med"/>
          </a:ln>
        </p:spPr>
        <p:txBody>
          <a:bodyPr/>
          <a:lstStyle/>
          <a:p>
            <a:endParaRPr lang="cs-CZ"/>
          </a:p>
        </p:txBody>
      </p:sp>
      <p:cxnSp>
        <p:nvCxnSpPr>
          <p:cNvPr id="16395" name="AutoShape 12"/>
          <p:cNvCxnSpPr>
            <a:cxnSpLocks noChangeShapeType="1"/>
            <a:stCxn id="16387" idx="3"/>
          </p:cNvCxnSpPr>
          <p:nvPr/>
        </p:nvCxnSpPr>
        <p:spPr bwMode="auto">
          <a:xfrm>
            <a:off x="4000500" y="1727032"/>
            <a:ext cx="346075" cy="3129131"/>
          </a:xfrm>
          <a:prstGeom prst="bentConnector2">
            <a:avLst/>
          </a:prstGeom>
          <a:noFill/>
          <a:ln w="9525">
            <a:solidFill>
              <a:schemeClr val="tx1"/>
            </a:solidFill>
            <a:miter lim="800000"/>
            <a:headEnd/>
            <a:tailEnd type="triangle" w="med" len="med"/>
          </a:ln>
        </p:spPr>
      </p:cxnSp>
      <p:sp>
        <p:nvSpPr>
          <p:cNvPr id="16396" name="Text Box 13"/>
          <p:cNvSpPr txBox="1">
            <a:spLocks noChangeArrowheads="1"/>
          </p:cNvSpPr>
          <p:nvPr/>
        </p:nvSpPr>
        <p:spPr bwMode="auto">
          <a:xfrm>
            <a:off x="381000" y="685800"/>
            <a:ext cx="3078163" cy="457200"/>
          </a:xfrm>
          <a:prstGeom prst="rect">
            <a:avLst/>
          </a:prstGeom>
          <a:noFill/>
          <a:ln w="9525">
            <a:noFill/>
            <a:miter lim="800000"/>
            <a:headEnd/>
            <a:tailEnd/>
          </a:ln>
        </p:spPr>
        <p:txBody>
          <a:bodyPr wrap="none">
            <a:spAutoFit/>
          </a:bodyPr>
          <a:lstStyle/>
          <a:p>
            <a:r>
              <a:rPr lang="cs-CZ" sz="2400">
                <a:latin typeface="Arial Narrow" pitchFamily="34" charset="0"/>
              </a:rPr>
              <a:t>Prošel výraznou redukcí</a:t>
            </a:r>
          </a:p>
        </p:txBody>
      </p:sp>
      <p:cxnSp>
        <p:nvCxnSpPr>
          <p:cNvPr id="16397" name="AutoShape 14"/>
          <p:cNvCxnSpPr>
            <a:cxnSpLocks noChangeShapeType="1"/>
            <a:stCxn id="16387" idx="1"/>
          </p:cNvCxnSpPr>
          <p:nvPr/>
        </p:nvCxnSpPr>
        <p:spPr bwMode="auto">
          <a:xfrm rot="10800000" flipV="1">
            <a:off x="228600" y="1727032"/>
            <a:ext cx="304800" cy="3138656"/>
          </a:xfrm>
          <a:prstGeom prst="bentConnector2">
            <a:avLst/>
          </a:prstGeom>
          <a:noFill/>
          <a:ln w="9525">
            <a:solidFill>
              <a:schemeClr val="tx1"/>
            </a:solidFill>
            <a:miter lim="800000"/>
            <a:headEnd/>
            <a:tailEnd type="triangle" w="med" len="med"/>
          </a:ln>
        </p:spPr>
      </p:cxnSp>
      <p:pic>
        <p:nvPicPr>
          <p:cNvPr id="16398" name="Picture 15" descr="mitochondriegenom1"/>
          <p:cNvPicPr>
            <a:picLocks noChangeAspect="1" noChangeArrowheads="1"/>
          </p:cNvPicPr>
          <p:nvPr/>
        </p:nvPicPr>
        <p:blipFill>
          <a:blip r:embed="rId2" cstate="print"/>
          <a:srcRect/>
          <a:stretch>
            <a:fillRect/>
          </a:stretch>
        </p:blipFill>
        <p:spPr bwMode="auto">
          <a:xfrm>
            <a:off x="4724400" y="990600"/>
            <a:ext cx="4124325" cy="4483100"/>
          </a:xfrm>
          <a:prstGeom prst="rect">
            <a:avLst/>
          </a:prstGeom>
          <a:noFill/>
          <a:ln w="9525">
            <a:noFill/>
            <a:miter lim="800000"/>
            <a:headEnd/>
            <a:tailEnd/>
          </a:ln>
        </p:spPr>
      </p:pic>
      <p:sp>
        <p:nvSpPr>
          <p:cNvPr id="16399" name="Text Box 16"/>
          <p:cNvSpPr txBox="1">
            <a:spLocks noChangeArrowheads="1"/>
          </p:cNvSpPr>
          <p:nvPr/>
        </p:nvSpPr>
        <p:spPr bwMode="auto">
          <a:xfrm>
            <a:off x="5029200" y="5638800"/>
            <a:ext cx="3733800" cy="822325"/>
          </a:xfrm>
          <a:prstGeom prst="rect">
            <a:avLst/>
          </a:prstGeom>
          <a:noFill/>
          <a:ln w="9525">
            <a:noFill/>
            <a:miter lim="800000"/>
            <a:headEnd/>
            <a:tailEnd/>
          </a:ln>
        </p:spPr>
        <p:txBody>
          <a:bodyPr>
            <a:spAutoFit/>
          </a:bodyPr>
          <a:lstStyle/>
          <a:p>
            <a:pPr algn="ctr">
              <a:spcBef>
                <a:spcPct val="50000"/>
              </a:spcBef>
            </a:pPr>
            <a:r>
              <a:rPr lang="cs-CZ" sz="2400" b="0" dirty="0">
                <a:latin typeface="Arial Narrow" pitchFamily="34" charset="0"/>
              </a:rPr>
              <a:t>U větších genomů jsou kódující oblasti vyznačeny červeně.</a:t>
            </a:r>
          </a:p>
        </p:txBody>
      </p:sp>
      <p:sp>
        <p:nvSpPr>
          <p:cNvPr id="16400" name="Rectangle 17"/>
          <p:cNvSpPr>
            <a:spLocks noChangeArrowheads="1"/>
          </p:cNvSpPr>
          <p:nvPr/>
        </p:nvSpPr>
        <p:spPr bwMode="auto">
          <a:xfrm>
            <a:off x="2438400" y="4791075"/>
            <a:ext cx="2667000" cy="1981200"/>
          </a:xfrm>
          <a:prstGeom prst="rect">
            <a:avLst/>
          </a:prstGeom>
          <a:solidFill>
            <a:srgbClr val="FFFFCC"/>
          </a:solidFill>
          <a:ln w="9525">
            <a:noFill/>
            <a:miter lim="800000"/>
            <a:headEnd/>
            <a:tailEnd/>
          </a:ln>
        </p:spPr>
        <p:txBody>
          <a:bodyPr wrap="none" anchor="ctr"/>
          <a:lstStyle/>
          <a:p>
            <a:endParaRPr lang="cs-CZ"/>
          </a:p>
        </p:txBody>
      </p:sp>
      <p:sp>
        <p:nvSpPr>
          <p:cNvPr id="16401" name="Text Box 18"/>
          <p:cNvSpPr txBox="1">
            <a:spLocks noChangeArrowheads="1"/>
          </p:cNvSpPr>
          <p:nvPr/>
        </p:nvSpPr>
        <p:spPr bwMode="auto">
          <a:xfrm>
            <a:off x="2425700" y="4775200"/>
            <a:ext cx="2679700" cy="1990725"/>
          </a:xfrm>
          <a:prstGeom prst="rect">
            <a:avLst/>
          </a:prstGeom>
          <a:noFill/>
          <a:ln w="9525">
            <a:solidFill>
              <a:schemeClr val="tx1"/>
            </a:solidFill>
            <a:miter lim="800000"/>
            <a:headEnd/>
            <a:tailEnd/>
          </a:ln>
        </p:spPr>
        <p:txBody>
          <a:bodyPr>
            <a:spAutoFit/>
          </a:bodyPr>
          <a:lstStyle/>
          <a:p>
            <a:pPr>
              <a:spcBef>
                <a:spcPct val="50000"/>
              </a:spcBef>
            </a:pPr>
            <a:r>
              <a:rPr lang="cs-CZ" sz="2400" b="0">
                <a:latin typeface="Arial Narrow" pitchFamily="34" charset="0"/>
              </a:rPr>
              <a:t>Přenos do jádra </a:t>
            </a:r>
            <a:br>
              <a:rPr lang="cs-CZ" sz="2400" b="0">
                <a:latin typeface="Arial Narrow" pitchFamily="34" charset="0"/>
              </a:rPr>
            </a:br>
            <a:r>
              <a:rPr lang="cs-CZ" sz="2000" b="0">
                <a:latin typeface="Arial Narrow" pitchFamily="34" charset="0"/>
              </a:rPr>
              <a:t>(obdoba LGT) -</a:t>
            </a:r>
            <a:br>
              <a:rPr lang="cs-CZ" sz="2000" b="0">
                <a:latin typeface="Arial Narrow" pitchFamily="34" charset="0"/>
              </a:rPr>
            </a:br>
            <a:r>
              <a:rPr lang="cs-CZ" sz="2000" b="0">
                <a:latin typeface="Arial Narrow" pitchFamily="34" charset="0"/>
              </a:rPr>
              <a:t>proces stále probíhá 1 gen za 10</a:t>
            </a:r>
            <a:r>
              <a:rPr lang="cs-CZ" sz="2000" b="0" baseline="30000">
                <a:latin typeface="Arial Narrow" pitchFamily="34" charset="0"/>
              </a:rPr>
              <a:t>5 </a:t>
            </a:r>
            <a:r>
              <a:rPr lang="cs-CZ" sz="2000" b="0">
                <a:latin typeface="Arial Narrow" pitchFamily="34" charset="0"/>
              </a:rPr>
              <a:t>generací uměle vytvořeného systému v kvasince </a:t>
            </a:r>
            <a:r>
              <a:rPr lang="cs-CZ" sz="2000" b="0" i="1">
                <a:latin typeface="Arial Narrow" pitchFamily="34" charset="0"/>
              </a:rPr>
              <a:t>S. cerevisiae.</a:t>
            </a:r>
            <a:endParaRPr lang="cs-CZ" sz="2000" b="0" i="1" baseline="30000">
              <a:latin typeface="Arial Narrow" pitchFamily="34" charset="0"/>
            </a:endParaRPr>
          </a:p>
        </p:txBody>
      </p:sp>
      <p:sp>
        <p:nvSpPr>
          <p:cNvPr id="16402" name="Rectangle 19"/>
          <p:cNvSpPr>
            <a:spLocks noChangeArrowheads="1"/>
          </p:cNvSpPr>
          <p:nvPr/>
        </p:nvSpPr>
        <p:spPr bwMode="auto">
          <a:xfrm>
            <a:off x="76200" y="4791075"/>
            <a:ext cx="2209800" cy="1981200"/>
          </a:xfrm>
          <a:prstGeom prst="rect">
            <a:avLst/>
          </a:prstGeom>
          <a:solidFill>
            <a:srgbClr val="FFFFCC"/>
          </a:solidFill>
          <a:ln w="9525">
            <a:noFill/>
            <a:miter lim="800000"/>
            <a:headEnd/>
            <a:tailEnd/>
          </a:ln>
        </p:spPr>
        <p:txBody>
          <a:bodyPr wrap="none" anchor="ctr"/>
          <a:lstStyle/>
          <a:p>
            <a:endParaRPr lang="cs-CZ"/>
          </a:p>
        </p:txBody>
      </p:sp>
      <p:sp>
        <p:nvSpPr>
          <p:cNvPr id="16403" name="Text Box 20"/>
          <p:cNvSpPr txBox="1">
            <a:spLocks noChangeArrowheads="1"/>
          </p:cNvSpPr>
          <p:nvPr/>
        </p:nvSpPr>
        <p:spPr bwMode="auto">
          <a:xfrm>
            <a:off x="76200" y="4791075"/>
            <a:ext cx="2209800" cy="1990725"/>
          </a:xfrm>
          <a:prstGeom prst="rect">
            <a:avLst/>
          </a:prstGeom>
          <a:noFill/>
          <a:ln w="9525">
            <a:solidFill>
              <a:schemeClr val="tx1"/>
            </a:solidFill>
            <a:miter lim="800000"/>
            <a:headEnd/>
            <a:tailEnd/>
          </a:ln>
        </p:spPr>
        <p:txBody>
          <a:bodyPr>
            <a:spAutoFit/>
          </a:bodyPr>
          <a:lstStyle/>
          <a:p>
            <a:pPr>
              <a:spcBef>
                <a:spcPct val="50000"/>
              </a:spcBef>
            </a:pPr>
            <a:r>
              <a:rPr lang="cs-CZ" sz="2400" b="0">
                <a:latin typeface="Arial Narrow" pitchFamily="34" charset="0"/>
              </a:rPr>
              <a:t>Ztráta genů - </a:t>
            </a:r>
            <a:r>
              <a:rPr lang="cs-CZ" sz="2000" b="0">
                <a:latin typeface="Arial Narrow" pitchFamily="34" charset="0"/>
              </a:rPr>
              <a:t>nepotřebné geny jsou zaplaveny mutacemi a pak postupně deletovány.</a:t>
            </a:r>
            <a:br>
              <a:rPr lang="cs-CZ" sz="2000" b="0">
                <a:latin typeface="Arial Narrow" pitchFamily="34" charset="0"/>
              </a:rPr>
            </a:br>
            <a:endParaRPr lang="cs-CZ" sz="2000" b="0">
              <a:latin typeface="Arial Narrow"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785813"/>
          </a:xfrm>
          <a:prstGeom prst="rect">
            <a:avLst/>
          </a:prstGeom>
          <a:solidFill>
            <a:srgbClr val="99CCFF"/>
          </a:solidFill>
          <a:ln w="9525">
            <a:noFill/>
            <a:miter lim="800000"/>
            <a:headEnd/>
            <a:tailEnd/>
          </a:ln>
          <a:effectLst/>
        </p:spPr>
        <p:txBody>
          <a:bodyPr anchor="ctr"/>
          <a:lstStyle/>
          <a:p>
            <a:pPr algn="ctr">
              <a:defRPr/>
            </a:pPr>
            <a:r>
              <a:rPr lang="cs-CZ" sz="3600" dirty="0">
                <a:solidFill>
                  <a:schemeClr val="tx2"/>
                </a:solidFill>
                <a:latin typeface="Calibri" panose="020F0502020204030204" pitchFamily="34" charset="0"/>
              </a:rPr>
              <a:t>Genů mitochondriálního původu je mnoho</a:t>
            </a:r>
          </a:p>
        </p:txBody>
      </p:sp>
      <p:grpSp>
        <p:nvGrpSpPr>
          <p:cNvPr id="3" name="Skupina 10"/>
          <p:cNvGrpSpPr>
            <a:grpSpLocks/>
          </p:cNvGrpSpPr>
          <p:nvPr/>
        </p:nvGrpSpPr>
        <p:grpSpPr bwMode="auto">
          <a:xfrm>
            <a:off x="398463" y="928688"/>
            <a:ext cx="8458655" cy="5857875"/>
            <a:chOff x="398463" y="928688"/>
            <a:chExt cx="8458655" cy="5857875"/>
          </a:xfrm>
        </p:grpSpPr>
        <p:pic>
          <p:nvPicPr>
            <p:cNvPr id="8196" name="Picture 2"/>
            <p:cNvPicPr>
              <a:picLocks noChangeAspect="1" noChangeArrowheads="1"/>
            </p:cNvPicPr>
            <p:nvPr/>
          </p:nvPicPr>
          <p:blipFill>
            <a:blip r:embed="rId2" cstate="print"/>
            <a:srcRect/>
            <a:stretch>
              <a:fillRect/>
            </a:stretch>
          </p:blipFill>
          <p:spPr bwMode="auto">
            <a:xfrm>
              <a:off x="1143000" y="928688"/>
              <a:ext cx="6942138" cy="5857875"/>
            </a:xfrm>
            <a:prstGeom prst="rect">
              <a:avLst/>
            </a:prstGeom>
            <a:noFill/>
            <a:ln w="9525">
              <a:noFill/>
              <a:miter lim="800000"/>
              <a:headEnd/>
              <a:tailEnd/>
            </a:ln>
          </p:spPr>
        </p:pic>
        <p:sp>
          <p:nvSpPr>
            <p:cNvPr id="8197" name="Šipka doprava 4"/>
            <p:cNvSpPr>
              <a:spLocks noChangeArrowheads="1"/>
            </p:cNvSpPr>
            <p:nvPr/>
          </p:nvSpPr>
          <p:spPr bwMode="auto">
            <a:xfrm rot="2473920">
              <a:off x="1479077" y="1188648"/>
              <a:ext cx="676447" cy="701856"/>
            </a:xfrm>
            <a:prstGeom prst="rightArrow">
              <a:avLst>
                <a:gd name="adj1" fmla="val 50000"/>
                <a:gd name="adj2" fmla="val 50000"/>
              </a:avLst>
            </a:prstGeom>
            <a:solidFill>
              <a:srgbClr val="FF0000"/>
            </a:solidFill>
            <a:ln w="9525" algn="ctr">
              <a:solidFill>
                <a:srgbClr val="FF0000"/>
              </a:solidFill>
              <a:round/>
              <a:headEnd/>
              <a:tailEnd/>
            </a:ln>
          </p:spPr>
          <p:txBody>
            <a:bodyPr/>
            <a:lstStyle/>
            <a:p>
              <a:endParaRPr lang="cs-CZ"/>
            </a:p>
          </p:txBody>
        </p:sp>
        <p:sp>
          <p:nvSpPr>
            <p:cNvPr id="8198" name="Šipka doprava 5"/>
            <p:cNvSpPr>
              <a:spLocks noChangeArrowheads="1"/>
            </p:cNvSpPr>
            <p:nvPr/>
          </p:nvSpPr>
          <p:spPr bwMode="auto">
            <a:xfrm rot="1265025">
              <a:off x="398463" y="2470150"/>
              <a:ext cx="785812" cy="785813"/>
            </a:xfrm>
            <a:prstGeom prst="rightArrow">
              <a:avLst>
                <a:gd name="adj1" fmla="val 50000"/>
                <a:gd name="adj2" fmla="val 50000"/>
              </a:avLst>
            </a:prstGeom>
            <a:solidFill>
              <a:srgbClr val="FF0000"/>
            </a:solidFill>
            <a:ln w="9525" algn="ctr">
              <a:solidFill>
                <a:srgbClr val="FF0000"/>
              </a:solidFill>
              <a:round/>
              <a:headEnd/>
              <a:tailEnd/>
            </a:ln>
          </p:spPr>
          <p:txBody>
            <a:bodyPr/>
            <a:lstStyle/>
            <a:p>
              <a:endParaRPr lang="cs-CZ">
                <a:ln>
                  <a:solidFill>
                    <a:schemeClr val="tx1"/>
                  </a:solidFill>
                </a:ln>
              </a:endParaRPr>
            </a:p>
          </p:txBody>
        </p:sp>
        <p:sp>
          <p:nvSpPr>
            <p:cNvPr id="8199" name="Šipka doprava 6"/>
            <p:cNvSpPr>
              <a:spLocks noChangeArrowheads="1"/>
            </p:cNvSpPr>
            <p:nvPr/>
          </p:nvSpPr>
          <p:spPr bwMode="auto">
            <a:xfrm rot="-9154185">
              <a:off x="7923213" y="4851400"/>
              <a:ext cx="785812" cy="785813"/>
            </a:xfrm>
            <a:prstGeom prst="rightArrow">
              <a:avLst>
                <a:gd name="adj1" fmla="val 50000"/>
                <a:gd name="adj2" fmla="val 50000"/>
              </a:avLst>
            </a:prstGeom>
            <a:solidFill>
              <a:srgbClr val="FF0000"/>
            </a:solidFill>
            <a:ln w="9525" algn="ctr">
              <a:solidFill>
                <a:srgbClr val="FF0000"/>
              </a:solidFill>
              <a:round/>
              <a:headEnd/>
              <a:tailEnd/>
            </a:ln>
          </p:spPr>
          <p:txBody>
            <a:bodyPr/>
            <a:lstStyle/>
            <a:p>
              <a:endParaRPr lang="cs-CZ"/>
            </a:p>
          </p:txBody>
        </p:sp>
        <p:sp>
          <p:nvSpPr>
            <p:cNvPr id="9" name="Výseč 8"/>
            <p:cNvSpPr/>
            <p:nvPr/>
          </p:nvSpPr>
          <p:spPr bwMode="auto">
            <a:xfrm>
              <a:off x="1714500" y="1143000"/>
              <a:ext cx="5857875" cy="5429250"/>
            </a:xfrm>
            <a:prstGeom prst="pie">
              <a:avLst>
                <a:gd name="adj1" fmla="val 21112044"/>
                <a:gd name="adj2" fmla="val 6790610"/>
              </a:avLst>
            </a:prstGeom>
            <a:solidFill>
              <a:schemeClr val="accent4">
                <a:lumMod val="50000"/>
                <a:lumOff val="50000"/>
                <a:alpha val="69000"/>
              </a:schemeClr>
            </a:solidFill>
            <a:ln w="9525" cap="flat" cmpd="sng" algn="ctr">
              <a:noFill/>
              <a:prstDash val="solid"/>
              <a:round/>
              <a:headEnd type="none" w="med" len="med"/>
              <a:tailEnd type="none" w="med" len="med"/>
            </a:ln>
            <a:effectLst/>
          </p:spPr>
          <p:txBody>
            <a:bodyPr/>
            <a:lstStyle/>
            <a:p>
              <a:pPr>
                <a:defRPr/>
              </a:pPr>
              <a:endParaRPr lang="cs-CZ">
                <a:latin typeface="Tw Cen MT Condensed Extra Bold" pitchFamily="34" charset="-18"/>
              </a:endParaRPr>
            </a:p>
          </p:txBody>
        </p:sp>
        <p:sp>
          <p:nvSpPr>
            <p:cNvPr id="8201" name="TextovéPole 9"/>
            <p:cNvSpPr txBox="1">
              <a:spLocks noChangeArrowheads="1"/>
            </p:cNvSpPr>
            <p:nvPr/>
          </p:nvSpPr>
          <p:spPr bwMode="auto">
            <a:xfrm>
              <a:off x="6072188" y="1000125"/>
              <a:ext cx="2784930" cy="523220"/>
            </a:xfrm>
            <a:prstGeom prst="rect">
              <a:avLst/>
            </a:prstGeom>
            <a:noFill/>
            <a:ln w="9525">
              <a:noFill/>
              <a:miter lim="800000"/>
              <a:headEnd/>
              <a:tailEnd/>
            </a:ln>
          </p:spPr>
          <p:txBody>
            <a:bodyPr wrap="none">
              <a:spAutoFit/>
            </a:bodyPr>
            <a:lstStyle/>
            <a:p>
              <a:r>
                <a:rPr lang="cs-CZ" sz="2800" dirty="0">
                  <a:solidFill>
                    <a:srgbClr val="C00000"/>
                  </a:solidFill>
                  <a:latin typeface="Arial Black" pitchFamily="34" charset="0"/>
                </a:rPr>
                <a:t>EUBACTERIA</a:t>
              </a:r>
            </a:p>
          </p:txBody>
        </p:sp>
        <p:sp>
          <p:nvSpPr>
            <p:cNvPr id="8202" name="TextovéPole 10"/>
            <p:cNvSpPr txBox="1">
              <a:spLocks noChangeArrowheads="1"/>
            </p:cNvSpPr>
            <p:nvPr/>
          </p:nvSpPr>
          <p:spPr bwMode="auto">
            <a:xfrm>
              <a:off x="6643688" y="6000750"/>
              <a:ext cx="1852612" cy="523875"/>
            </a:xfrm>
            <a:prstGeom prst="rect">
              <a:avLst/>
            </a:prstGeom>
            <a:noFill/>
            <a:ln w="9525">
              <a:noFill/>
              <a:miter lim="800000"/>
              <a:headEnd/>
              <a:tailEnd/>
            </a:ln>
          </p:spPr>
          <p:txBody>
            <a:bodyPr wrap="none">
              <a:spAutoFit/>
            </a:bodyPr>
            <a:lstStyle/>
            <a:p>
              <a:r>
                <a:rPr lang="cs-CZ" sz="2800">
                  <a:solidFill>
                    <a:srgbClr val="C00000"/>
                  </a:solidFill>
                  <a:latin typeface="Arial Black" pitchFamily="34" charset="0"/>
                </a:rPr>
                <a:t>ARCHEA</a:t>
              </a:r>
            </a:p>
          </p:txBody>
        </p:sp>
      </p:grpSp>
      <p:grpSp>
        <p:nvGrpSpPr>
          <p:cNvPr id="11" name="Skupina 14"/>
          <p:cNvGrpSpPr/>
          <p:nvPr/>
        </p:nvGrpSpPr>
        <p:grpSpPr>
          <a:xfrm rot="18562027">
            <a:off x="-76867" y="2392262"/>
            <a:ext cx="971521" cy="557111"/>
            <a:chOff x="260350" y="1143000"/>
            <a:chExt cx="1828800" cy="762000"/>
          </a:xfrm>
        </p:grpSpPr>
        <p:sp>
          <p:nvSpPr>
            <p:cNvPr id="12" name="Oval 4"/>
            <p:cNvSpPr>
              <a:spLocks noChangeArrowheads="1"/>
            </p:cNvSpPr>
            <p:nvPr/>
          </p:nvSpPr>
          <p:spPr bwMode="auto">
            <a:xfrm>
              <a:off x="260350" y="1143000"/>
              <a:ext cx="1828800" cy="762000"/>
            </a:xfrm>
            <a:prstGeom prst="ellipse">
              <a:avLst/>
            </a:prstGeom>
            <a:solidFill>
              <a:srgbClr val="FF0000"/>
            </a:solidFill>
            <a:ln w="9525">
              <a:solidFill>
                <a:schemeClr val="tx1"/>
              </a:solidFill>
              <a:round/>
              <a:headEnd/>
              <a:tailEnd/>
            </a:ln>
          </p:spPr>
          <p:txBody>
            <a:bodyPr wrap="none" anchor="ctr"/>
            <a:lstStyle/>
            <a:p>
              <a:endParaRPr lang="cs-CZ"/>
            </a:p>
          </p:txBody>
        </p:sp>
        <p:sp>
          <p:nvSpPr>
            <p:cNvPr id="13" name="Freeform 5"/>
            <p:cNvSpPr>
              <a:spLocks/>
            </p:cNvSpPr>
            <p:nvPr/>
          </p:nvSpPr>
          <p:spPr bwMode="auto">
            <a:xfrm>
              <a:off x="476250" y="1258888"/>
              <a:ext cx="1377950" cy="571500"/>
            </a:xfrm>
            <a:custGeom>
              <a:avLst/>
              <a:gdLst>
                <a:gd name="T0" fmla="*/ 2147483647 w 217"/>
                <a:gd name="T1" fmla="*/ 2147483647 h 108"/>
                <a:gd name="T2" fmla="*/ 2147483647 w 217"/>
                <a:gd name="T3" fmla="*/ 2147483647 h 108"/>
                <a:gd name="T4" fmla="*/ 2147483647 w 217"/>
                <a:gd name="T5" fmla="*/ 2147483647 h 108"/>
                <a:gd name="T6" fmla="*/ 2147483647 w 217"/>
                <a:gd name="T7" fmla="*/ 2147483647 h 108"/>
                <a:gd name="T8" fmla="*/ 2147483647 w 217"/>
                <a:gd name="T9" fmla="*/ 2147483647 h 108"/>
                <a:gd name="T10" fmla="*/ 2147483647 w 217"/>
                <a:gd name="T11" fmla="*/ 0 h 108"/>
                <a:gd name="T12" fmla="*/ 2147483647 w 217"/>
                <a:gd name="T13" fmla="*/ 2147483647 h 108"/>
                <a:gd name="T14" fmla="*/ 2147483647 w 217"/>
                <a:gd name="T15" fmla="*/ 2147483647 h 108"/>
                <a:gd name="T16" fmla="*/ 2147483647 w 217"/>
                <a:gd name="T17" fmla="*/ 2147483647 h 108"/>
                <a:gd name="T18" fmla="*/ 2147483647 w 217"/>
                <a:gd name="T19" fmla="*/ 2147483647 h 108"/>
                <a:gd name="T20" fmla="*/ 2147483647 w 217"/>
                <a:gd name="T21" fmla="*/ 2147483647 h 108"/>
                <a:gd name="T22" fmla="*/ 2147483647 w 217"/>
                <a:gd name="T23" fmla="*/ 2147483647 h 108"/>
                <a:gd name="T24" fmla="*/ 2147483647 w 217"/>
                <a:gd name="T25" fmla="*/ 2147483647 h 108"/>
                <a:gd name="T26" fmla="*/ 2147483647 w 217"/>
                <a:gd name="T27" fmla="*/ 2147483647 h 108"/>
                <a:gd name="T28" fmla="*/ 2147483647 w 217"/>
                <a:gd name="T29" fmla="*/ 2147483647 h 108"/>
                <a:gd name="T30" fmla="*/ 2147483647 w 217"/>
                <a:gd name="T31" fmla="*/ 2147483647 h 108"/>
                <a:gd name="T32" fmla="*/ 2147483647 w 217"/>
                <a:gd name="T33" fmla="*/ 2147483647 h 108"/>
                <a:gd name="T34" fmla="*/ 2147483647 w 217"/>
                <a:gd name="T35" fmla="*/ 2147483647 h 108"/>
                <a:gd name="T36" fmla="*/ 2147483647 w 217"/>
                <a:gd name="T37" fmla="*/ 2147483647 h 108"/>
                <a:gd name="T38" fmla="*/ 2147483647 w 217"/>
                <a:gd name="T39" fmla="*/ 2147483647 h 108"/>
                <a:gd name="T40" fmla="*/ 2147483647 w 217"/>
                <a:gd name="T41" fmla="*/ 2147483647 h 108"/>
                <a:gd name="T42" fmla="*/ 2147483647 w 217"/>
                <a:gd name="T43" fmla="*/ 2147483647 h 108"/>
                <a:gd name="T44" fmla="*/ 2147483647 w 217"/>
                <a:gd name="T45" fmla="*/ 2147483647 h 108"/>
                <a:gd name="T46" fmla="*/ 2147483647 w 217"/>
                <a:gd name="T47" fmla="*/ 2147483647 h 108"/>
                <a:gd name="T48" fmla="*/ 2147483647 w 217"/>
                <a:gd name="T49" fmla="*/ 2147483647 h 108"/>
                <a:gd name="T50" fmla="*/ 2147483647 w 217"/>
                <a:gd name="T51" fmla="*/ 2147483647 h 108"/>
                <a:gd name="T52" fmla="*/ 0 w 217"/>
                <a:gd name="T53" fmla="*/ 2147483647 h 108"/>
                <a:gd name="T54" fmla="*/ 2147483647 w 217"/>
                <a:gd name="T55" fmla="*/ 2147483647 h 108"/>
                <a:gd name="T56" fmla="*/ 2147483647 w 217"/>
                <a:gd name="T57" fmla="*/ 2147483647 h 108"/>
                <a:gd name="T58" fmla="*/ 2147483647 w 217"/>
                <a:gd name="T59" fmla="*/ 2147483647 h 108"/>
                <a:gd name="T60" fmla="*/ 2147483647 w 217"/>
                <a:gd name="T61" fmla="*/ 2147483647 h 108"/>
                <a:gd name="T62" fmla="*/ 2147483647 w 217"/>
                <a:gd name="T63" fmla="*/ 2147483647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108"/>
                <a:gd name="T98" fmla="*/ 217 w 217"/>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108">
                  <a:moveTo>
                    <a:pt x="36" y="2"/>
                  </a:moveTo>
                  <a:cubicBezTo>
                    <a:pt x="38" y="26"/>
                    <a:pt x="35" y="23"/>
                    <a:pt x="52" y="34"/>
                  </a:cubicBezTo>
                  <a:cubicBezTo>
                    <a:pt x="57" y="25"/>
                    <a:pt x="58" y="7"/>
                    <a:pt x="68" y="4"/>
                  </a:cubicBezTo>
                  <a:cubicBezTo>
                    <a:pt x="82" y="8"/>
                    <a:pt x="74" y="26"/>
                    <a:pt x="82" y="38"/>
                  </a:cubicBezTo>
                  <a:cubicBezTo>
                    <a:pt x="100" y="34"/>
                    <a:pt x="92" y="25"/>
                    <a:pt x="98" y="12"/>
                  </a:cubicBezTo>
                  <a:cubicBezTo>
                    <a:pt x="99" y="7"/>
                    <a:pt x="106" y="0"/>
                    <a:pt x="106" y="0"/>
                  </a:cubicBezTo>
                  <a:cubicBezTo>
                    <a:pt x="138" y="5"/>
                    <a:pt x="102" y="27"/>
                    <a:pt x="128" y="36"/>
                  </a:cubicBezTo>
                  <a:cubicBezTo>
                    <a:pt x="135" y="25"/>
                    <a:pt x="136" y="13"/>
                    <a:pt x="148" y="6"/>
                  </a:cubicBezTo>
                  <a:cubicBezTo>
                    <a:pt x="166" y="10"/>
                    <a:pt x="156" y="20"/>
                    <a:pt x="152" y="34"/>
                  </a:cubicBezTo>
                  <a:cubicBezTo>
                    <a:pt x="162" y="49"/>
                    <a:pt x="177" y="26"/>
                    <a:pt x="190" y="22"/>
                  </a:cubicBezTo>
                  <a:cubicBezTo>
                    <a:pt x="204" y="26"/>
                    <a:pt x="200" y="22"/>
                    <a:pt x="204" y="32"/>
                  </a:cubicBezTo>
                  <a:cubicBezTo>
                    <a:pt x="197" y="35"/>
                    <a:pt x="190" y="37"/>
                    <a:pt x="184" y="42"/>
                  </a:cubicBezTo>
                  <a:cubicBezTo>
                    <a:pt x="187" y="60"/>
                    <a:pt x="194" y="56"/>
                    <a:pt x="214" y="60"/>
                  </a:cubicBezTo>
                  <a:cubicBezTo>
                    <a:pt x="217" y="69"/>
                    <a:pt x="215" y="78"/>
                    <a:pt x="206" y="82"/>
                  </a:cubicBezTo>
                  <a:cubicBezTo>
                    <a:pt x="195" y="78"/>
                    <a:pt x="190" y="70"/>
                    <a:pt x="180" y="68"/>
                  </a:cubicBezTo>
                  <a:cubicBezTo>
                    <a:pt x="178" y="68"/>
                    <a:pt x="174" y="67"/>
                    <a:pt x="174" y="70"/>
                  </a:cubicBezTo>
                  <a:cubicBezTo>
                    <a:pt x="173" y="72"/>
                    <a:pt x="177" y="73"/>
                    <a:pt x="178" y="76"/>
                  </a:cubicBezTo>
                  <a:cubicBezTo>
                    <a:pt x="179" y="79"/>
                    <a:pt x="182" y="88"/>
                    <a:pt x="182" y="88"/>
                  </a:cubicBezTo>
                  <a:cubicBezTo>
                    <a:pt x="179" y="96"/>
                    <a:pt x="175" y="97"/>
                    <a:pt x="168" y="100"/>
                  </a:cubicBezTo>
                  <a:cubicBezTo>
                    <a:pt x="133" y="95"/>
                    <a:pt x="162" y="90"/>
                    <a:pt x="142" y="70"/>
                  </a:cubicBezTo>
                  <a:cubicBezTo>
                    <a:pt x="123" y="77"/>
                    <a:pt x="127" y="94"/>
                    <a:pt x="114" y="108"/>
                  </a:cubicBezTo>
                  <a:cubicBezTo>
                    <a:pt x="93" y="104"/>
                    <a:pt x="102" y="94"/>
                    <a:pt x="96" y="76"/>
                  </a:cubicBezTo>
                  <a:cubicBezTo>
                    <a:pt x="75" y="79"/>
                    <a:pt x="85" y="91"/>
                    <a:pt x="66" y="98"/>
                  </a:cubicBezTo>
                  <a:cubicBezTo>
                    <a:pt x="45" y="93"/>
                    <a:pt x="57" y="81"/>
                    <a:pt x="62" y="68"/>
                  </a:cubicBezTo>
                  <a:cubicBezTo>
                    <a:pt x="51" y="64"/>
                    <a:pt x="38" y="68"/>
                    <a:pt x="28" y="72"/>
                  </a:cubicBezTo>
                  <a:cubicBezTo>
                    <a:pt x="19" y="71"/>
                    <a:pt x="8" y="74"/>
                    <a:pt x="4" y="68"/>
                  </a:cubicBezTo>
                  <a:cubicBezTo>
                    <a:pt x="1" y="64"/>
                    <a:pt x="0" y="56"/>
                    <a:pt x="0" y="56"/>
                  </a:cubicBezTo>
                  <a:cubicBezTo>
                    <a:pt x="9" y="49"/>
                    <a:pt x="3" y="51"/>
                    <a:pt x="18" y="56"/>
                  </a:cubicBezTo>
                  <a:cubicBezTo>
                    <a:pt x="20" y="56"/>
                    <a:pt x="24" y="58"/>
                    <a:pt x="24" y="58"/>
                  </a:cubicBezTo>
                  <a:cubicBezTo>
                    <a:pt x="30" y="48"/>
                    <a:pt x="32" y="42"/>
                    <a:pt x="22" y="36"/>
                  </a:cubicBezTo>
                  <a:cubicBezTo>
                    <a:pt x="18" y="25"/>
                    <a:pt x="19" y="15"/>
                    <a:pt x="26" y="6"/>
                  </a:cubicBezTo>
                  <a:cubicBezTo>
                    <a:pt x="36" y="8"/>
                    <a:pt x="33" y="10"/>
                    <a:pt x="36" y="2"/>
                  </a:cubicBezTo>
                  <a:close/>
                </a:path>
              </a:pathLst>
            </a:custGeom>
            <a:solidFill>
              <a:srgbClr val="E34E52"/>
            </a:solidFill>
            <a:ln w="9525">
              <a:solidFill>
                <a:schemeClr val="tx1"/>
              </a:solidFill>
              <a:round/>
              <a:headEnd/>
              <a:tailEnd/>
            </a:ln>
          </p:spPr>
          <p:txBody>
            <a:bodyPr wrap="none" anchor="ctr"/>
            <a:lstStyle/>
            <a:p>
              <a:endParaRPr lang="cs-CZ"/>
            </a:p>
          </p:txBody>
        </p:sp>
        <p:sp>
          <p:nvSpPr>
            <p:cNvPr id="14" name="AutoShape 28"/>
            <p:cNvSpPr>
              <a:spLocks noChangeArrowheads="1"/>
            </p:cNvSpPr>
            <p:nvPr/>
          </p:nvSpPr>
          <p:spPr bwMode="auto">
            <a:xfrm>
              <a:off x="933450" y="1371600"/>
              <a:ext cx="355600" cy="3429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7" y="10800"/>
                  </a:moveTo>
                  <a:cubicBezTo>
                    <a:pt x="2837" y="15198"/>
                    <a:pt x="6402" y="18763"/>
                    <a:pt x="10800" y="18763"/>
                  </a:cubicBezTo>
                  <a:cubicBezTo>
                    <a:pt x="15198" y="18763"/>
                    <a:pt x="18763" y="15198"/>
                    <a:pt x="18763" y="10800"/>
                  </a:cubicBezTo>
                  <a:cubicBezTo>
                    <a:pt x="18763" y="6402"/>
                    <a:pt x="15198" y="2837"/>
                    <a:pt x="10800" y="2837"/>
                  </a:cubicBezTo>
                  <a:cubicBezTo>
                    <a:pt x="6402" y="2837"/>
                    <a:pt x="2837" y="6402"/>
                    <a:pt x="2837" y="10800"/>
                  </a:cubicBezTo>
                  <a:close/>
                </a:path>
              </a:pathLst>
            </a:custGeom>
            <a:solidFill>
              <a:srgbClr val="FFFF00"/>
            </a:solidFill>
            <a:ln w="9525">
              <a:noFill/>
              <a:round/>
              <a:headEnd/>
              <a:tailEnd/>
            </a:ln>
          </p:spPr>
          <p:txBody>
            <a:bodyPr wrap="none" anchor="ctr"/>
            <a:lstStyle/>
            <a:p>
              <a:endParaRPr lang="cs-CZ"/>
            </a:p>
          </p:txBody>
        </p:sp>
      </p:grpSp>
      <p:grpSp>
        <p:nvGrpSpPr>
          <p:cNvPr id="15" name="Skupina 14"/>
          <p:cNvGrpSpPr/>
          <p:nvPr/>
        </p:nvGrpSpPr>
        <p:grpSpPr>
          <a:xfrm>
            <a:off x="913112" y="904775"/>
            <a:ext cx="971521" cy="557111"/>
            <a:chOff x="260350" y="1143000"/>
            <a:chExt cx="1828800" cy="762000"/>
          </a:xfrm>
          <a:solidFill>
            <a:srgbClr val="00B050"/>
          </a:solidFill>
        </p:grpSpPr>
        <p:sp>
          <p:nvSpPr>
            <p:cNvPr id="16" name="Oval 4"/>
            <p:cNvSpPr>
              <a:spLocks noChangeArrowheads="1"/>
            </p:cNvSpPr>
            <p:nvPr/>
          </p:nvSpPr>
          <p:spPr bwMode="auto">
            <a:xfrm>
              <a:off x="260350" y="1143000"/>
              <a:ext cx="1828800" cy="762000"/>
            </a:xfrm>
            <a:prstGeom prst="ellipse">
              <a:avLst/>
            </a:prstGeom>
            <a:grpFill/>
            <a:ln w="9525">
              <a:solidFill>
                <a:schemeClr val="tx1"/>
              </a:solidFill>
              <a:round/>
              <a:headEnd/>
              <a:tailEnd/>
            </a:ln>
          </p:spPr>
          <p:txBody>
            <a:bodyPr wrap="none" anchor="ctr"/>
            <a:lstStyle/>
            <a:p>
              <a:endParaRPr lang="cs-CZ"/>
            </a:p>
          </p:txBody>
        </p:sp>
        <p:sp>
          <p:nvSpPr>
            <p:cNvPr id="18" name="AutoShape 28"/>
            <p:cNvSpPr>
              <a:spLocks noChangeArrowheads="1"/>
            </p:cNvSpPr>
            <p:nvPr/>
          </p:nvSpPr>
          <p:spPr bwMode="auto">
            <a:xfrm>
              <a:off x="933450" y="1371600"/>
              <a:ext cx="355600" cy="3429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7" y="10800"/>
                  </a:moveTo>
                  <a:cubicBezTo>
                    <a:pt x="2837" y="15198"/>
                    <a:pt x="6402" y="18763"/>
                    <a:pt x="10800" y="18763"/>
                  </a:cubicBezTo>
                  <a:cubicBezTo>
                    <a:pt x="15198" y="18763"/>
                    <a:pt x="18763" y="15198"/>
                    <a:pt x="18763" y="10800"/>
                  </a:cubicBezTo>
                  <a:cubicBezTo>
                    <a:pt x="18763" y="6402"/>
                    <a:pt x="15198" y="2837"/>
                    <a:pt x="10800" y="2837"/>
                  </a:cubicBezTo>
                  <a:cubicBezTo>
                    <a:pt x="6402" y="2837"/>
                    <a:pt x="2837" y="6402"/>
                    <a:pt x="2837" y="10800"/>
                  </a:cubicBezTo>
                  <a:close/>
                </a:path>
              </a:pathLst>
            </a:custGeom>
            <a:grpFill/>
            <a:ln w="9525">
              <a:noFill/>
              <a:round/>
              <a:headEnd/>
              <a:tailEnd/>
            </a:ln>
          </p:spPr>
          <p:txBody>
            <a:bodyPr wrap="none" anchor="ctr"/>
            <a:lstStyle/>
            <a:p>
              <a:endParaRPr lang="cs-CZ"/>
            </a:p>
          </p:txBody>
        </p:sp>
      </p:grpSp>
      <p:sp>
        <p:nvSpPr>
          <p:cNvPr id="19" name="Oval 4"/>
          <p:cNvSpPr>
            <a:spLocks noChangeArrowheads="1"/>
          </p:cNvSpPr>
          <p:nvPr/>
        </p:nvSpPr>
        <p:spPr bwMode="auto">
          <a:xfrm>
            <a:off x="974542" y="950957"/>
            <a:ext cx="846124" cy="489439"/>
          </a:xfrm>
          <a:prstGeom prst="ellipse">
            <a:avLst/>
          </a:prstGeom>
          <a:solidFill>
            <a:srgbClr val="92D050"/>
          </a:solidFill>
          <a:ln w="9525">
            <a:solidFill>
              <a:schemeClr val="tx1"/>
            </a:solidFill>
            <a:round/>
            <a:headEnd/>
            <a:tailEnd/>
          </a:ln>
        </p:spPr>
        <p:txBody>
          <a:bodyPr wrap="none" anchor="ctr"/>
          <a:lstStyle/>
          <a:p>
            <a:endParaRPr lang="cs-CZ"/>
          </a:p>
        </p:txBody>
      </p:sp>
      <p:sp>
        <p:nvSpPr>
          <p:cNvPr id="20" name="Oval 4"/>
          <p:cNvSpPr>
            <a:spLocks noChangeArrowheads="1"/>
          </p:cNvSpPr>
          <p:nvPr/>
        </p:nvSpPr>
        <p:spPr bwMode="auto">
          <a:xfrm rot="4878277">
            <a:off x="1104623" y="1156011"/>
            <a:ext cx="344028" cy="45719"/>
          </a:xfrm>
          <a:prstGeom prst="ellipse">
            <a:avLst/>
          </a:prstGeom>
          <a:solidFill>
            <a:srgbClr val="00B050"/>
          </a:solidFill>
          <a:ln w="9525">
            <a:solidFill>
              <a:schemeClr val="tx1"/>
            </a:solidFill>
            <a:round/>
            <a:headEnd/>
            <a:tailEnd/>
          </a:ln>
        </p:spPr>
        <p:txBody>
          <a:bodyPr wrap="none" anchor="ctr"/>
          <a:lstStyle/>
          <a:p>
            <a:endParaRPr lang="cs-CZ"/>
          </a:p>
        </p:txBody>
      </p:sp>
      <p:sp>
        <p:nvSpPr>
          <p:cNvPr id="21" name="Oval 4"/>
          <p:cNvSpPr>
            <a:spLocks noChangeArrowheads="1"/>
          </p:cNvSpPr>
          <p:nvPr/>
        </p:nvSpPr>
        <p:spPr bwMode="auto">
          <a:xfrm rot="4878277">
            <a:off x="1157687" y="1162106"/>
            <a:ext cx="344028" cy="45719"/>
          </a:xfrm>
          <a:prstGeom prst="ellipse">
            <a:avLst/>
          </a:prstGeom>
          <a:solidFill>
            <a:srgbClr val="00B050"/>
          </a:solidFill>
          <a:ln w="9525">
            <a:solidFill>
              <a:schemeClr val="tx1"/>
            </a:solidFill>
            <a:round/>
            <a:headEnd/>
            <a:tailEnd/>
          </a:ln>
        </p:spPr>
        <p:txBody>
          <a:bodyPr wrap="none" anchor="ctr"/>
          <a:lstStyle/>
          <a:p>
            <a:endParaRPr lang="cs-CZ"/>
          </a:p>
        </p:txBody>
      </p:sp>
      <p:sp>
        <p:nvSpPr>
          <p:cNvPr id="22" name="Oval 4"/>
          <p:cNvSpPr>
            <a:spLocks noChangeArrowheads="1"/>
          </p:cNvSpPr>
          <p:nvPr/>
        </p:nvSpPr>
        <p:spPr bwMode="auto">
          <a:xfrm rot="4878277">
            <a:off x="1223105" y="1257909"/>
            <a:ext cx="344028" cy="45719"/>
          </a:xfrm>
          <a:prstGeom prst="ellipse">
            <a:avLst/>
          </a:prstGeom>
          <a:solidFill>
            <a:srgbClr val="00B050"/>
          </a:solidFill>
          <a:ln w="9525">
            <a:solidFill>
              <a:schemeClr val="tx1"/>
            </a:solidFill>
            <a:round/>
            <a:headEnd/>
            <a:tailEnd/>
          </a:ln>
        </p:spPr>
        <p:txBody>
          <a:bodyPr wrap="none" anchor="ctr"/>
          <a:lstStyle/>
          <a:p>
            <a:endParaRPr lang="cs-CZ"/>
          </a:p>
        </p:txBody>
      </p:sp>
      <p:sp>
        <p:nvSpPr>
          <p:cNvPr id="23" name="Oval 4"/>
          <p:cNvSpPr>
            <a:spLocks noChangeArrowheads="1"/>
          </p:cNvSpPr>
          <p:nvPr/>
        </p:nvSpPr>
        <p:spPr bwMode="auto">
          <a:xfrm rot="4878277">
            <a:off x="1288524" y="1156011"/>
            <a:ext cx="344028" cy="45719"/>
          </a:xfrm>
          <a:prstGeom prst="ellipse">
            <a:avLst/>
          </a:prstGeom>
          <a:solidFill>
            <a:srgbClr val="00B050"/>
          </a:solidFill>
          <a:ln w="9525">
            <a:solidFill>
              <a:schemeClr val="tx1"/>
            </a:solidFill>
            <a:round/>
            <a:headEnd/>
            <a:tailEnd/>
          </a:ln>
        </p:spPr>
        <p:txBody>
          <a:bodyPr wrap="none" anchor="ctr"/>
          <a:lstStyle/>
          <a:p>
            <a:endParaRPr lang="cs-CZ"/>
          </a:p>
        </p:txBody>
      </p:sp>
      <p:sp>
        <p:nvSpPr>
          <p:cNvPr id="24" name="Oval 4"/>
          <p:cNvSpPr>
            <a:spLocks noChangeArrowheads="1"/>
          </p:cNvSpPr>
          <p:nvPr/>
        </p:nvSpPr>
        <p:spPr bwMode="auto">
          <a:xfrm rot="4878277">
            <a:off x="1328137" y="1156012"/>
            <a:ext cx="344028" cy="45719"/>
          </a:xfrm>
          <a:prstGeom prst="ellipse">
            <a:avLst/>
          </a:prstGeom>
          <a:solidFill>
            <a:srgbClr val="00B050"/>
          </a:solidFill>
          <a:ln w="9525">
            <a:solidFill>
              <a:schemeClr val="tx1"/>
            </a:solidFill>
            <a:round/>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rPr>
              <a:t>Transport proteinů</a:t>
            </a:r>
          </a:p>
        </p:txBody>
      </p:sp>
      <p:pic>
        <p:nvPicPr>
          <p:cNvPr id="19459" name="Picture 3" descr="mitotransport"/>
          <p:cNvPicPr>
            <a:picLocks noChangeAspect="1" noChangeArrowheads="1"/>
          </p:cNvPicPr>
          <p:nvPr/>
        </p:nvPicPr>
        <p:blipFill>
          <a:blip r:embed="rId2" cstate="print"/>
          <a:srcRect l="1050" t="1685" r="1050" b="1685"/>
          <a:stretch>
            <a:fillRect/>
          </a:stretch>
        </p:blipFill>
        <p:spPr bwMode="auto">
          <a:xfrm>
            <a:off x="152400" y="1065213"/>
            <a:ext cx="8915400" cy="5487987"/>
          </a:xfrm>
          <a:prstGeom prst="rect">
            <a:avLst/>
          </a:prstGeom>
          <a:noFill/>
          <a:ln w="9525">
            <a:noFill/>
            <a:miter lim="800000"/>
            <a:headEnd/>
            <a:tailEnd/>
          </a:ln>
        </p:spPr>
      </p:pic>
      <p:sp>
        <p:nvSpPr>
          <p:cNvPr id="19460" name="Text Box 7"/>
          <p:cNvSpPr txBox="1">
            <a:spLocks noChangeArrowheads="1"/>
          </p:cNvSpPr>
          <p:nvPr/>
        </p:nvSpPr>
        <p:spPr bwMode="auto">
          <a:xfrm>
            <a:off x="914400" y="2513013"/>
            <a:ext cx="860425" cy="457200"/>
          </a:xfrm>
          <a:prstGeom prst="rect">
            <a:avLst/>
          </a:prstGeom>
          <a:noFill/>
          <a:ln w="9525">
            <a:noFill/>
            <a:miter lim="800000"/>
            <a:headEnd/>
            <a:tailEnd/>
          </a:ln>
        </p:spPr>
        <p:txBody>
          <a:bodyPr wrap="none">
            <a:spAutoFit/>
          </a:bodyPr>
          <a:lstStyle/>
          <a:p>
            <a:r>
              <a:rPr lang="cs-CZ" sz="2400">
                <a:latin typeface="Arial" pitchFamily="34" charset="0"/>
              </a:rPr>
              <a:t>TOM</a:t>
            </a:r>
          </a:p>
        </p:txBody>
      </p:sp>
      <p:sp>
        <p:nvSpPr>
          <p:cNvPr id="19461" name="Text Box 7"/>
          <p:cNvSpPr txBox="1">
            <a:spLocks noChangeArrowheads="1"/>
          </p:cNvSpPr>
          <p:nvPr/>
        </p:nvSpPr>
        <p:spPr bwMode="auto">
          <a:xfrm>
            <a:off x="1143000" y="3884613"/>
            <a:ext cx="708025" cy="457200"/>
          </a:xfrm>
          <a:prstGeom prst="rect">
            <a:avLst/>
          </a:prstGeom>
          <a:noFill/>
          <a:ln w="9525">
            <a:noFill/>
            <a:miter lim="800000"/>
            <a:headEnd/>
            <a:tailEnd/>
          </a:ln>
        </p:spPr>
        <p:txBody>
          <a:bodyPr wrap="none">
            <a:spAutoFit/>
          </a:bodyPr>
          <a:lstStyle/>
          <a:p>
            <a:r>
              <a:rPr lang="cs-CZ" sz="2400">
                <a:latin typeface="Arial" pitchFamily="34" charset="0"/>
              </a:rPr>
              <a:t>TIM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rPr>
              <a:t>Transport metabolitů </a:t>
            </a:r>
            <a:r>
              <a:rPr lang="en-US" sz="4400" dirty="0">
                <a:solidFill>
                  <a:schemeClr val="tx2"/>
                </a:solidFill>
                <a:latin typeface="Calibri" panose="020F0502020204030204" pitchFamily="34" charset="0"/>
              </a:rPr>
              <a:t>(nap</a:t>
            </a:r>
            <a:r>
              <a:rPr lang="cs-CZ" sz="4400" dirty="0" err="1">
                <a:solidFill>
                  <a:schemeClr val="tx2"/>
                </a:solidFill>
                <a:latin typeface="Calibri" panose="020F0502020204030204" pitchFamily="34" charset="0"/>
              </a:rPr>
              <a:t>ř</a:t>
            </a:r>
            <a:r>
              <a:rPr lang="cs-CZ" sz="4400" dirty="0">
                <a:solidFill>
                  <a:schemeClr val="tx2"/>
                </a:solidFill>
                <a:latin typeface="Calibri" panose="020F0502020204030204" pitchFamily="34" charset="0"/>
              </a:rPr>
              <a:t>. ATP</a:t>
            </a:r>
            <a:r>
              <a:rPr lang="en-US" sz="4400" dirty="0">
                <a:solidFill>
                  <a:schemeClr val="tx2"/>
                </a:solidFill>
                <a:latin typeface="Calibri" panose="020F0502020204030204" pitchFamily="34" charset="0"/>
              </a:rPr>
              <a:t>)</a:t>
            </a:r>
            <a:endParaRPr lang="cs-CZ" sz="4400" dirty="0">
              <a:solidFill>
                <a:schemeClr val="tx2"/>
              </a:solidFill>
              <a:latin typeface="Calibri" panose="020F0502020204030204" pitchFamily="34" charset="0"/>
            </a:endParaRPr>
          </a:p>
        </p:txBody>
      </p:sp>
      <p:pic>
        <p:nvPicPr>
          <p:cNvPr id="18435" name="Picture 4" descr="http://www.news.uiuc.edu/WebsandThumbs/Tajkhorshid,Emad/takjhorshid-wang/atp_b.jpg"/>
          <p:cNvPicPr>
            <a:picLocks noChangeAspect="1" noChangeArrowheads="1"/>
          </p:cNvPicPr>
          <p:nvPr/>
        </p:nvPicPr>
        <p:blipFill>
          <a:blip r:embed="rId2" cstate="print"/>
          <a:srcRect/>
          <a:stretch>
            <a:fillRect/>
          </a:stretch>
        </p:blipFill>
        <p:spPr bwMode="auto">
          <a:xfrm>
            <a:off x="3609975" y="685800"/>
            <a:ext cx="5534025" cy="6172200"/>
          </a:xfrm>
          <a:prstGeom prst="rect">
            <a:avLst/>
          </a:prstGeom>
          <a:noFill/>
          <a:ln w="9525">
            <a:noFill/>
            <a:miter lim="800000"/>
            <a:headEnd/>
            <a:tailEnd/>
          </a:ln>
        </p:spPr>
      </p:pic>
      <p:sp>
        <p:nvSpPr>
          <p:cNvPr id="18436" name="TextovéPole 3"/>
          <p:cNvSpPr txBox="1">
            <a:spLocks noChangeArrowheads="1"/>
          </p:cNvSpPr>
          <p:nvPr/>
        </p:nvSpPr>
        <p:spPr bwMode="auto">
          <a:xfrm>
            <a:off x="0" y="1108075"/>
            <a:ext cx="3500438" cy="2678113"/>
          </a:xfrm>
          <a:prstGeom prst="rect">
            <a:avLst/>
          </a:prstGeom>
          <a:noFill/>
          <a:ln w="9525">
            <a:noFill/>
            <a:miter lim="800000"/>
            <a:headEnd/>
            <a:tailEnd/>
          </a:ln>
        </p:spPr>
        <p:txBody>
          <a:bodyPr>
            <a:spAutoFit/>
          </a:bodyPr>
          <a:lstStyle/>
          <a:p>
            <a:pPr>
              <a:buFont typeface="Arial" pitchFamily="34" charset="0"/>
              <a:buChar char="•"/>
            </a:pPr>
            <a:r>
              <a:rPr lang="cs-CZ" sz="2400">
                <a:latin typeface="Arial" pitchFamily="34" charset="0"/>
                <a:cs typeface="Arial" pitchFamily="34" charset="0"/>
              </a:rPr>
              <a:t> </a:t>
            </a:r>
            <a:r>
              <a:rPr lang="cs-CZ" sz="2400" b="0">
                <a:latin typeface="Arial" pitchFamily="34" charset="0"/>
                <a:cs typeface="Arial" pitchFamily="34" charset="0"/>
              </a:rPr>
              <a:t>Je zprostředkováván rodinou proteinů na vnitřní mitochondriální membráně. </a:t>
            </a:r>
          </a:p>
          <a:p>
            <a:pPr>
              <a:buFont typeface="Arial" pitchFamily="34" charset="0"/>
              <a:buChar char="•"/>
            </a:pPr>
            <a:endParaRPr lang="cs-CZ" sz="2400" b="0">
              <a:latin typeface="Arial" pitchFamily="34" charset="0"/>
              <a:cs typeface="Arial" pitchFamily="34" charset="0"/>
            </a:endParaRPr>
          </a:p>
          <a:p>
            <a:pPr>
              <a:buFont typeface="Arial" pitchFamily="34" charset="0"/>
              <a:buChar char="•"/>
            </a:pPr>
            <a:r>
              <a:rPr lang="cs-CZ" sz="2400" b="0">
                <a:latin typeface="Arial" pitchFamily="34" charset="0"/>
                <a:cs typeface="Arial" pitchFamily="34" charset="0"/>
              </a:rPr>
              <a:t>Tyto proteiny  jsou eukaryotického původu.</a:t>
            </a:r>
          </a:p>
        </p:txBody>
      </p:sp>
      <p:sp>
        <p:nvSpPr>
          <p:cNvPr id="18437" name="TextovéPole 4"/>
          <p:cNvSpPr txBox="1">
            <a:spLocks noChangeArrowheads="1"/>
          </p:cNvSpPr>
          <p:nvPr/>
        </p:nvSpPr>
        <p:spPr bwMode="auto">
          <a:xfrm>
            <a:off x="0" y="5572125"/>
            <a:ext cx="3643313" cy="923925"/>
          </a:xfrm>
          <a:prstGeom prst="rect">
            <a:avLst/>
          </a:prstGeom>
          <a:noFill/>
          <a:ln w="9525">
            <a:noFill/>
            <a:miter lim="800000"/>
            <a:headEnd/>
            <a:tailEnd/>
          </a:ln>
        </p:spPr>
        <p:txBody>
          <a:bodyPr>
            <a:spAutoFit/>
          </a:bodyPr>
          <a:lstStyle/>
          <a:p>
            <a:pPr algn="r"/>
            <a:r>
              <a:rPr lang="cs-CZ" b="0" i="1">
                <a:latin typeface="Arial" pitchFamily="34" charset="0"/>
                <a:cs typeface="Arial" pitchFamily="34" charset="0"/>
              </a:rPr>
              <a:t>Pohled z cytosolické strany do transpotního kanálu, ve kterém se právě nachází molekula ADP.</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0482" name="Text Box 6"/>
          <p:cNvSpPr txBox="1">
            <a:spLocks noChangeArrowheads="1"/>
          </p:cNvSpPr>
          <p:nvPr/>
        </p:nvSpPr>
        <p:spPr bwMode="auto">
          <a:xfrm>
            <a:off x="0" y="131763"/>
            <a:ext cx="9144000" cy="457200"/>
          </a:xfrm>
          <a:prstGeom prst="rect">
            <a:avLst/>
          </a:prstGeom>
          <a:noFill/>
          <a:ln w="9525">
            <a:noFill/>
            <a:miter lim="800000"/>
            <a:headEnd/>
            <a:tailEnd/>
          </a:ln>
        </p:spPr>
        <p:txBody>
          <a:bodyPr>
            <a:spAutoFit/>
          </a:bodyPr>
          <a:lstStyle/>
          <a:p>
            <a:pPr>
              <a:spcBef>
                <a:spcPct val="50000"/>
              </a:spcBef>
            </a:pPr>
            <a:endParaRPr lang="en-US" sz="2400" b="0">
              <a:latin typeface="Arial Narrow" pitchFamily="34" charset="0"/>
            </a:endParaRPr>
          </a:p>
        </p:txBody>
      </p:sp>
      <p:sp>
        <p:nvSpPr>
          <p:cNvPr id="51207" name="Rectangle 7"/>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rPr>
              <a:t>Selekční výhoda mitochondrie</a:t>
            </a:r>
          </a:p>
        </p:txBody>
      </p:sp>
      <p:sp>
        <p:nvSpPr>
          <p:cNvPr id="20484" name="Rectangle 9"/>
          <p:cNvSpPr>
            <a:spLocks noChangeArrowheads="1"/>
          </p:cNvSpPr>
          <p:nvPr/>
        </p:nvSpPr>
        <p:spPr bwMode="auto">
          <a:xfrm>
            <a:off x="152400" y="914400"/>
            <a:ext cx="8686800" cy="5016758"/>
          </a:xfrm>
          <a:prstGeom prst="rect">
            <a:avLst/>
          </a:prstGeom>
          <a:noFill/>
          <a:ln w="9525">
            <a:noFill/>
            <a:miter lim="800000"/>
            <a:headEnd/>
            <a:tailEnd/>
          </a:ln>
        </p:spPr>
        <p:txBody>
          <a:bodyPr>
            <a:spAutoFit/>
          </a:bodyPr>
          <a:lstStyle/>
          <a:p>
            <a:pPr algn="ctr"/>
            <a:r>
              <a:rPr lang="cs-CZ" sz="2400" dirty="0">
                <a:latin typeface="Arial Narrow" pitchFamily="34" charset="0"/>
              </a:rPr>
              <a:t> </a:t>
            </a:r>
            <a:r>
              <a:rPr lang="cs-CZ" sz="2400" dirty="0">
                <a:solidFill>
                  <a:srgbClr val="FF3300"/>
                </a:solidFill>
                <a:latin typeface="Arial Narrow" pitchFamily="34" charset="0"/>
              </a:rPr>
              <a:t>Efektivnější metabolismus</a:t>
            </a:r>
            <a:r>
              <a:rPr lang="cs-CZ" sz="2400" b="0" dirty="0">
                <a:solidFill>
                  <a:srgbClr val="FF3300"/>
                </a:solidFill>
                <a:latin typeface="Arial Narrow" pitchFamily="34" charset="0"/>
              </a:rPr>
              <a:t> </a:t>
            </a:r>
          </a:p>
          <a:p>
            <a:pPr algn="ctr"/>
            <a:endParaRPr lang="cs-CZ" sz="2400" b="0" dirty="0">
              <a:solidFill>
                <a:srgbClr val="FF3300"/>
              </a:solidFill>
              <a:latin typeface="Arial Narrow" pitchFamily="34" charset="0"/>
            </a:endParaRPr>
          </a:p>
          <a:p>
            <a:pPr algn="ctr"/>
            <a:endParaRPr lang="cs-CZ" sz="2400" b="0" dirty="0">
              <a:solidFill>
                <a:srgbClr val="FF3300"/>
              </a:solidFill>
              <a:latin typeface="Arial Narrow" pitchFamily="34" charset="0"/>
            </a:endParaRPr>
          </a:p>
          <a:p>
            <a:pPr algn="ctr"/>
            <a:r>
              <a:rPr lang="cs-CZ" sz="2400" b="0" dirty="0">
                <a:latin typeface="Arial Narrow" pitchFamily="34" charset="0"/>
              </a:rPr>
              <a:t>Rozdíl v energetickém zisku a efektivitě energetického metabolismu je obrovský (2 ATP x 36ATP). </a:t>
            </a:r>
            <a:br>
              <a:rPr lang="cs-CZ" sz="2400" b="0" dirty="0">
                <a:latin typeface="Arial Narrow" pitchFamily="34" charset="0"/>
              </a:rPr>
            </a:br>
            <a:br>
              <a:rPr lang="cs-CZ" sz="2400" b="0" dirty="0">
                <a:latin typeface="Arial Narrow" pitchFamily="34" charset="0"/>
              </a:rPr>
            </a:br>
            <a:r>
              <a:rPr lang="cs-CZ" sz="2400" b="0" dirty="0">
                <a:solidFill>
                  <a:srgbClr val="FF3300"/>
                </a:solidFill>
                <a:latin typeface="Arial Narrow" pitchFamily="34" charset="0"/>
              </a:rPr>
              <a:t>POZOR</a:t>
            </a:r>
            <a:r>
              <a:rPr lang="cs-CZ" sz="2400" b="0" dirty="0">
                <a:latin typeface="Arial Narrow" pitchFamily="34" charset="0"/>
              </a:rPr>
              <a:t> – týká se to dnešní mitochondrie. V okamžiku, kdy hostitel pohltil bakterii nebyly ustanoveny mechanismy transportu látek a hlavně ATP. Mohla už v tuto chvíli přinášet hostiteli energetický užitek?</a:t>
            </a:r>
            <a:br>
              <a:rPr lang="cs-CZ" sz="2400" b="0" dirty="0">
                <a:latin typeface="Arial Narrow" pitchFamily="34" charset="0"/>
              </a:rPr>
            </a:br>
            <a:endParaRPr lang="cs-CZ" sz="2400" b="0" dirty="0">
              <a:latin typeface="Arial Narrow" pitchFamily="34" charset="0"/>
            </a:endParaRPr>
          </a:p>
          <a:p>
            <a:pPr algn="ctr"/>
            <a:r>
              <a:rPr lang="cs-CZ" sz="8000" b="0" dirty="0">
                <a:solidFill>
                  <a:srgbClr val="FF3300"/>
                </a:solidFill>
                <a:latin typeface="Arial Narrow" pitchFamily="34" charset="0"/>
              </a:rPr>
              <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914400"/>
            <a:ext cx="9144000" cy="2123658"/>
          </a:xfrm>
          <a:prstGeom prst="rect">
            <a:avLst/>
          </a:prstGeom>
          <a:noFill/>
          <a:ln w="25400">
            <a:noFill/>
            <a:miter lim="800000"/>
            <a:headEnd/>
            <a:tailEnd/>
          </a:ln>
        </p:spPr>
        <p:txBody>
          <a:bodyPr>
            <a:spAutoFit/>
          </a:bodyPr>
          <a:lstStyle/>
          <a:p>
            <a:pPr algn="ctr">
              <a:spcBef>
                <a:spcPct val="50000"/>
              </a:spcBef>
            </a:pPr>
            <a:r>
              <a:rPr lang="cs-CZ" sz="2400" dirty="0">
                <a:solidFill>
                  <a:srgbClr val="FF3300"/>
                </a:solidFill>
                <a:latin typeface="Arial Narrow" pitchFamily="34" charset="0"/>
              </a:rPr>
              <a:t>Ochrana před toxickým kyslíkem (Ox-Tox model)</a:t>
            </a:r>
            <a:endParaRPr lang="cs-CZ" sz="2400" b="0" dirty="0">
              <a:solidFill>
                <a:srgbClr val="FF3300"/>
              </a:solidFill>
              <a:latin typeface="Arial Narrow" pitchFamily="34" charset="0"/>
            </a:endParaRPr>
          </a:p>
          <a:p>
            <a:pPr algn="ctr">
              <a:spcBef>
                <a:spcPct val="50000"/>
              </a:spcBef>
            </a:pPr>
            <a:r>
              <a:rPr lang="cs-CZ" sz="2400" b="0" dirty="0">
                <a:latin typeface="Arial Narrow" pitchFamily="34" charset="0"/>
              </a:rPr>
              <a:t> Předek mitochondrie snižoval ve svém okolí koncentraci kyslíku, což mohlo být přitažlivé pro anaerobního hostitele. Až když hostitel symbionta ovládl, začal mu přinášet výhody ve formě ATP. Ale pozor! Dýchací řetězec je zdrojem kyslíkových radikálů, které jso nebezpečnější než kyslík sám.</a:t>
            </a:r>
          </a:p>
        </p:txBody>
      </p:sp>
      <p:sp>
        <p:nvSpPr>
          <p:cNvPr id="21507" name="Text Box 3"/>
          <p:cNvSpPr txBox="1">
            <a:spLocks noChangeArrowheads="1"/>
          </p:cNvSpPr>
          <p:nvPr/>
        </p:nvSpPr>
        <p:spPr bwMode="auto">
          <a:xfrm>
            <a:off x="0" y="131763"/>
            <a:ext cx="9144000" cy="457200"/>
          </a:xfrm>
          <a:prstGeom prst="rect">
            <a:avLst/>
          </a:prstGeom>
          <a:noFill/>
          <a:ln w="9525">
            <a:noFill/>
            <a:miter lim="800000"/>
            <a:headEnd/>
            <a:tailEnd/>
          </a:ln>
        </p:spPr>
        <p:txBody>
          <a:bodyPr>
            <a:spAutoFit/>
          </a:bodyPr>
          <a:lstStyle/>
          <a:p>
            <a:pPr>
              <a:spcBef>
                <a:spcPct val="50000"/>
              </a:spcBef>
            </a:pPr>
            <a:endParaRPr lang="cs-CZ" sz="2400" b="0">
              <a:latin typeface="Arial Narrow" pitchFamily="34" charset="0"/>
            </a:endParaRPr>
          </a:p>
        </p:txBody>
      </p:sp>
      <p:sp>
        <p:nvSpPr>
          <p:cNvPr id="74756" name="Rectangle 4"/>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a:solidFill>
                  <a:schemeClr val="tx2"/>
                </a:solidFill>
                <a:latin typeface="Calibri" panose="020F0502020204030204" pitchFamily="34" charset="0"/>
              </a:rPr>
              <a:t>Selekční výhoda mitochondrie</a:t>
            </a:r>
          </a:p>
        </p:txBody>
      </p:sp>
      <p:sp>
        <p:nvSpPr>
          <p:cNvPr id="21509" name="Freeform 5"/>
          <p:cNvSpPr>
            <a:spLocks/>
          </p:cNvSpPr>
          <p:nvPr/>
        </p:nvSpPr>
        <p:spPr bwMode="auto">
          <a:xfrm>
            <a:off x="3048000" y="4267200"/>
            <a:ext cx="2286000" cy="1389063"/>
          </a:xfrm>
          <a:custGeom>
            <a:avLst/>
            <a:gdLst>
              <a:gd name="T0" fmla="*/ 2147483647 w 974"/>
              <a:gd name="T1" fmla="*/ 2147483647 h 539"/>
              <a:gd name="T2" fmla="*/ 2147483647 w 974"/>
              <a:gd name="T3" fmla="*/ 0 h 539"/>
              <a:gd name="T4" fmla="*/ 2147483647 w 974"/>
              <a:gd name="T5" fmla="*/ 2147483647 h 539"/>
              <a:gd name="T6" fmla="*/ 2147483647 w 974"/>
              <a:gd name="T7" fmla="*/ 2147483647 h 539"/>
              <a:gd name="T8" fmla="*/ 2147483647 w 974"/>
              <a:gd name="T9" fmla="*/ 2147483647 h 539"/>
              <a:gd name="T10" fmla="*/ 2147483647 w 974"/>
              <a:gd name="T11" fmla="*/ 2147483647 h 539"/>
              <a:gd name="T12" fmla="*/ 2147483647 w 974"/>
              <a:gd name="T13" fmla="*/ 2147483647 h 539"/>
              <a:gd name="T14" fmla="*/ 2147483647 w 974"/>
              <a:gd name="T15" fmla="*/ 2147483647 h 539"/>
              <a:gd name="T16" fmla="*/ 2147483647 w 974"/>
              <a:gd name="T17" fmla="*/ 2147483647 h 539"/>
              <a:gd name="T18" fmla="*/ 2147483647 w 974"/>
              <a:gd name="T19" fmla="*/ 2147483647 h 539"/>
              <a:gd name="T20" fmla="*/ 2147483647 w 974"/>
              <a:gd name="T21" fmla="*/ 2147483647 h 539"/>
              <a:gd name="T22" fmla="*/ 2147483647 w 974"/>
              <a:gd name="T23" fmla="*/ 2147483647 h 539"/>
              <a:gd name="T24" fmla="*/ 2147483647 w 974"/>
              <a:gd name="T25" fmla="*/ 2147483647 h 539"/>
              <a:gd name="T26" fmla="*/ 2147483647 w 974"/>
              <a:gd name="T27" fmla="*/ 2147483647 h 539"/>
              <a:gd name="T28" fmla="*/ 2147483647 w 974"/>
              <a:gd name="T29" fmla="*/ 2147483647 h 539"/>
              <a:gd name="T30" fmla="*/ 2147483647 w 974"/>
              <a:gd name="T31" fmla="*/ 2147483647 h 539"/>
              <a:gd name="T32" fmla="*/ 2147483647 w 974"/>
              <a:gd name="T33" fmla="*/ 2147483647 h 539"/>
              <a:gd name="T34" fmla="*/ 2147483647 w 974"/>
              <a:gd name="T35" fmla="*/ 2147483647 h 539"/>
              <a:gd name="T36" fmla="*/ 2147483647 w 974"/>
              <a:gd name="T37" fmla="*/ 2147483647 h 539"/>
              <a:gd name="T38" fmla="*/ 2147483647 w 974"/>
              <a:gd name="T39" fmla="*/ 2147483647 h 5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74"/>
              <a:gd name="T61" fmla="*/ 0 h 539"/>
              <a:gd name="T62" fmla="*/ 974 w 974"/>
              <a:gd name="T63" fmla="*/ 539 h 5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74" h="539">
                <a:moveTo>
                  <a:pt x="519" y="38"/>
                </a:moveTo>
                <a:cubicBezTo>
                  <a:pt x="483" y="14"/>
                  <a:pt x="434" y="9"/>
                  <a:pt x="392" y="0"/>
                </a:cubicBezTo>
                <a:cubicBezTo>
                  <a:pt x="244" y="10"/>
                  <a:pt x="220" y="5"/>
                  <a:pt x="108" y="90"/>
                </a:cubicBezTo>
                <a:cubicBezTo>
                  <a:pt x="73" y="116"/>
                  <a:pt x="60" y="143"/>
                  <a:pt x="40" y="180"/>
                </a:cubicBezTo>
                <a:cubicBezTo>
                  <a:pt x="31" y="196"/>
                  <a:pt x="10" y="225"/>
                  <a:pt x="10" y="225"/>
                </a:cubicBezTo>
                <a:cubicBezTo>
                  <a:pt x="0" y="278"/>
                  <a:pt x="1" y="325"/>
                  <a:pt x="25" y="374"/>
                </a:cubicBezTo>
                <a:cubicBezTo>
                  <a:pt x="28" y="387"/>
                  <a:pt x="27" y="401"/>
                  <a:pt x="33" y="412"/>
                </a:cubicBezTo>
                <a:cubicBezTo>
                  <a:pt x="66" y="470"/>
                  <a:pt x="216" y="525"/>
                  <a:pt x="280" y="539"/>
                </a:cubicBezTo>
                <a:cubicBezTo>
                  <a:pt x="369" y="532"/>
                  <a:pt x="382" y="530"/>
                  <a:pt x="452" y="502"/>
                </a:cubicBezTo>
                <a:cubicBezTo>
                  <a:pt x="478" y="475"/>
                  <a:pt x="491" y="474"/>
                  <a:pt x="527" y="464"/>
                </a:cubicBezTo>
                <a:cubicBezTo>
                  <a:pt x="623" y="472"/>
                  <a:pt x="724" y="487"/>
                  <a:pt x="818" y="509"/>
                </a:cubicBezTo>
                <a:cubicBezTo>
                  <a:pt x="856" y="504"/>
                  <a:pt x="895" y="506"/>
                  <a:pt x="931" y="494"/>
                </a:cubicBezTo>
                <a:cubicBezTo>
                  <a:pt x="974" y="480"/>
                  <a:pt x="947" y="379"/>
                  <a:pt x="945" y="374"/>
                </a:cubicBezTo>
                <a:cubicBezTo>
                  <a:pt x="930" y="335"/>
                  <a:pt x="871" y="314"/>
                  <a:pt x="841" y="292"/>
                </a:cubicBezTo>
                <a:cubicBezTo>
                  <a:pt x="785" y="250"/>
                  <a:pt x="836" y="270"/>
                  <a:pt x="788" y="255"/>
                </a:cubicBezTo>
                <a:cubicBezTo>
                  <a:pt x="738" y="204"/>
                  <a:pt x="764" y="217"/>
                  <a:pt x="721" y="202"/>
                </a:cubicBezTo>
                <a:cubicBezTo>
                  <a:pt x="711" y="187"/>
                  <a:pt x="701" y="172"/>
                  <a:pt x="691" y="157"/>
                </a:cubicBezTo>
                <a:cubicBezTo>
                  <a:pt x="686" y="150"/>
                  <a:pt x="676" y="135"/>
                  <a:pt x="676" y="135"/>
                </a:cubicBezTo>
                <a:cubicBezTo>
                  <a:pt x="671" y="120"/>
                  <a:pt x="672" y="101"/>
                  <a:pt x="661" y="90"/>
                </a:cubicBezTo>
                <a:cubicBezTo>
                  <a:pt x="619" y="48"/>
                  <a:pt x="571" y="62"/>
                  <a:pt x="519" y="38"/>
                </a:cubicBezTo>
                <a:close/>
              </a:path>
            </a:pathLst>
          </a:custGeom>
          <a:solidFill>
            <a:srgbClr val="FFFFCC"/>
          </a:solidFill>
          <a:ln w="9525">
            <a:solidFill>
              <a:schemeClr val="tx1"/>
            </a:solidFill>
            <a:round/>
            <a:headEnd/>
            <a:tailEnd/>
          </a:ln>
        </p:spPr>
        <p:txBody>
          <a:bodyPr/>
          <a:lstStyle/>
          <a:p>
            <a:endParaRPr lang="cs-CZ"/>
          </a:p>
        </p:txBody>
      </p:sp>
      <p:sp>
        <p:nvSpPr>
          <p:cNvPr id="21510" name="Oval 6"/>
          <p:cNvSpPr>
            <a:spLocks noChangeArrowheads="1"/>
          </p:cNvSpPr>
          <p:nvPr/>
        </p:nvSpPr>
        <p:spPr bwMode="auto">
          <a:xfrm>
            <a:off x="4876800" y="4191000"/>
            <a:ext cx="1600200" cy="762000"/>
          </a:xfrm>
          <a:prstGeom prst="ellipse">
            <a:avLst/>
          </a:prstGeom>
          <a:noFill/>
          <a:ln w="9525">
            <a:solidFill>
              <a:schemeClr val="tx1"/>
            </a:solidFill>
            <a:round/>
            <a:headEnd/>
            <a:tailEnd/>
          </a:ln>
        </p:spPr>
        <p:txBody>
          <a:bodyPr wrap="none" anchor="ctr"/>
          <a:lstStyle/>
          <a:p>
            <a:endParaRPr lang="cs-CZ"/>
          </a:p>
        </p:txBody>
      </p:sp>
      <p:sp>
        <p:nvSpPr>
          <p:cNvPr id="21511" name="Oval 7"/>
          <p:cNvSpPr>
            <a:spLocks noChangeArrowheads="1"/>
          </p:cNvSpPr>
          <p:nvPr/>
        </p:nvSpPr>
        <p:spPr bwMode="auto">
          <a:xfrm>
            <a:off x="4953000" y="4267200"/>
            <a:ext cx="1447800" cy="609600"/>
          </a:xfrm>
          <a:prstGeom prst="ellipse">
            <a:avLst/>
          </a:prstGeom>
          <a:solidFill>
            <a:srgbClr val="FF0000"/>
          </a:solidFill>
          <a:ln w="9525">
            <a:solidFill>
              <a:schemeClr val="tx1"/>
            </a:solidFill>
            <a:round/>
            <a:headEnd/>
            <a:tailEnd/>
          </a:ln>
        </p:spPr>
        <p:txBody>
          <a:bodyPr wrap="none" anchor="ctr"/>
          <a:lstStyle/>
          <a:p>
            <a:endParaRPr lang="cs-CZ"/>
          </a:p>
        </p:txBody>
      </p:sp>
      <p:sp>
        <p:nvSpPr>
          <p:cNvPr id="21512" name="Text Box 8"/>
          <p:cNvSpPr txBox="1">
            <a:spLocks noChangeArrowheads="1"/>
          </p:cNvSpPr>
          <p:nvPr/>
        </p:nvSpPr>
        <p:spPr bwMode="auto">
          <a:xfrm>
            <a:off x="3048000" y="3810000"/>
            <a:ext cx="446088" cy="366713"/>
          </a:xfrm>
          <a:prstGeom prst="rect">
            <a:avLst/>
          </a:prstGeom>
          <a:noFill/>
          <a:ln w="9525">
            <a:noFill/>
            <a:miter lim="800000"/>
            <a:headEnd/>
            <a:tailEnd/>
          </a:ln>
        </p:spPr>
        <p:txBody>
          <a:bodyPr wrap="none">
            <a:spAutoFit/>
          </a:bodyPr>
          <a:lstStyle/>
          <a:p>
            <a:r>
              <a:rPr lang="cs-CZ" b="0">
                <a:latin typeface="Arial" pitchFamily="34" charset="0"/>
              </a:rPr>
              <a:t>O</a:t>
            </a:r>
            <a:r>
              <a:rPr lang="cs-CZ" b="0" baseline="-25000">
                <a:latin typeface="Arial" pitchFamily="34" charset="0"/>
              </a:rPr>
              <a:t>2</a:t>
            </a:r>
          </a:p>
        </p:txBody>
      </p:sp>
      <p:sp>
        <p:nvSpPr>
          <p:cNvPr id="21513" name="Text Box 9"/>
          <p:cNvSpPr txBox="1">
            <a:spLocks noChangeArrowheads="1"/>
          </p:cNvSpPr>
          <p:nvPr/>
        </p:nvSpPr>
        <p:spPr bwMode="auto">
          <a:xfrm>
            <a:off x="3276600" y="5791200"/>
            <a:ext cx="446088" cy="366713"/>
          </a:xfrm>
          <a:prstGeom prst="rect">
            <a:avLst/>
          </a:prstGeom>
          <a:noFill/>
          <a:ln w="9525">
            <a:noFill/>
            <a:miter lim="800000"/>
            <a:headEnd/>
            <a:tailEnd/>
          </a:ln>
        </p:spPr>
        <p:txBody>
          <a:bodyPr wrap="none">
            <a:spAutoFit/>
          </a:bodyPr>
          <a:lstStyle/>
          <a:p>
            <a:r>
              <a:rPr lang="cs-CZ" b="0">
                <a:latin typeface="Arial" pitchFamily="34" charset="0"/>
              </a:rPr>
              <a:t>O</a:t>
            </a:r>
            <a:r>
              <a:rPr lang="cs-CZ" b="0" baseline="-25000">
                <a:latin typeface="Arial" pitchFamily="34" charset="0"/>
              </a:rPr>
              <a:t>2</a:t>
            </a:r>
          </a:p>
        </p:txBody>
      </p:sp>
      <p:sp>
        <p:nvSpPr>
          <p:cNvPr id="21514" name="Text Box 10"/>
          <p:cNvSpPr txBox="1">
            <a:spLocks noChangeArrowheads="1"/>
          </p:cNvSpPr>
          <p:nvPr/>
        </p:nvSpPr>
        <p:spPr bwMode="auto">
          <a:xfrm>
            <a:off x="3810000" y="3352800"/>
            <a:ext cx="446088" cy="366713"/>
          </a:xfrm>
          <a:prstGeom prst="rect">
            <a:avLst/>
          </a:prstGeom>
          <a:noFill/>
          <a:ln w="9525">
            <a:noFill/>
            <a:miter lim="800000"/>
            <a:headEnd/>
            <a:tailEnd/>
          </a:ln>
        </p:spPr>
        <p:txBody>
          <a:bodyPr wrap="none">
            <a:spAutoFit/>
          </a:bodyPr>
          <a:lstStyle/>
          <a:p>
            <a:r>
              <a:rPr lang="cs-CZ" b="0">
                <a:latin typeface="Arial" pitchFamily="34" charset="0"/>
              </a:rPr>
              <a:t>O</a:t>
            </a:r>
            <a:r>
              <a:rPr lang="cs-CZ" b="0" baseline="-25000">
                <a:latin typeface="Arial" pitchFamily="34" charset="0"/>
              </a:rPr>
              <a:t>2</a:t>
            </a:r>
          </a:p>
        </p:txBody>
      </p:sp>
      <p:sp>
        <p:nvSpPr>
          <p:cNvPr id="21515" name="Text Box 11"/>
          <p:cNvSpPr txBox="1">
            <a:spLocks noChangeArrowheads="1"/>
          </p:cNvSpPr>
          <p:nvPr/>
        </p:nvSpPr>
        <p:spPr bwMode="auto">
          <a:xfrm>
            <a:off x="6705600" y="4114800"/>
            <a:ext cx="446088" cy="366713"/>
          </a:xfrm>
          <a:prstGeom prst="rect">
            <a:avLst/>
          </a:prstGeom>
          <a:noFill/>
          <a:ln w="9525">
            <a:noFill/>
            <a:miter lim="800000"/>
            <a:headEnd/>
            <a:tailEnd/>
          </a:ln>
        </p:spPr>
        <p:txBody>
          <a:bodyPr wrap="none">
            <a:spAutoFit/>
          </a:bodyPr>
          <a:lstStyle/>
          <a:p>
            <a:r>
              <a:rPr lang="cs-CZ" b="0">
                <a:latin typeface="Arial" pitchFamily="34" charset="0"/>
              </a:rPr>
              <a:t>O</a:t>
            </a:r>
            <a:r>
              <a:rPr lang="cs-CZ" b="0" baseline="-25000">
                <a:latin typeface="Arial" pitchFamily="34" charset="0"/>
              </a:rPr>
              <a:t>2</a:t>
            </a:r>
          </a:p>
        </p:txBody>
      </p:sp>
      <p:sp>
        <p:nvSpPr>
          <p:cNvPr id="21516" name="Text Box 12"/>
          <p:cNvSpPr txBox="1">
            <a:spLocks noChangeArrowheads="1"/>
          </p:cNvSpPr>
          <p:nvPr/>
        </p:nvSpPr>
        <p:spPr bwMode="auto">
          <a:xfrm>
            <a:off x="6248400" y="4953000"/>
            <a:ext cx="446088" cy="366713"/>
          </a:xfrm>
          <a:prstGeom prst="rect">
            <a:avLst/>
          </a:prstGeom>
          <a:noFill/>
          <a:ln w="9525">
            <a:noFill/>
            <a:miter lim="800000"/>
            <a:headEnd/>
            <a:tailEnd/>
          </a:ln>
        </p:spPr>
        <p:txBody>
          <a:bodyPr wrap="none">
            <a:spAutoFit/>
          </a:bodyPr>
          <a:lstStyle/>
          <a:p>
            <a:r>
              <a:rPr lang="cs-CZ" b="0">
                <a:latin typeface="Arial" pitchFamily="34" charset="0"/>
              </a:rPr>
              <a:t>O</a:t>
            </a:r>
            <a:r>
              <a:rPr lang="cs-CZ" b="0" baseline="-25000">
                <a:latin typeface="Arial" pitchFamily="34" charset="0"/>
              </a:rPr>
              <a:t>2</a:t>
            </a:r>
          </a:p>
        </p:txBody>
      </p:sp>
      <p:sp>
        <p:nvSpPr>
          <p:cNvPr id="21517" name="Text Box 13"/>
          <p:cNvSpPr txBox="1">
            <a:spLocks noChangeArrowheads="1"/>
          </p:cNvSpPr>
          <p:nvPr/>
        </p:nvSpPr>
        <p:spPr bwMode="auto">
          <a:xfrm>
            <a:off x="5638800" y="5181600"/>
            <a:ext cx="446088" cy="366713"/>
          </a:xfrm>
          <a:prstGeom prst="rect">
            <a:avLst/>
          </a:prstGeom>
          <a:noFill/>
          <a:ln w="9525">
            <a:noFill/>
            <a:miter lim="800000"/>
            <a:headEnd/>
            <a:tailEnd/>
          </a:ln>
        </p:spPr>
        <p:txBody>
          <a:bodyPr wrap="none">
            <a:spAutoFit/>
          </a:bodyPr>
          <a:lstStyle/>
          <a:p>
            <a:r>
              <a:rPr lang="cs-CZ" b="0">
                <a:latin typeface="Arial" pitchFamily="34" charset="0"/>
              </a:rPr>
              <a:t>O</a:t>
            </a:r>
            <a:r>
              <a:rPr lang="cs-CZ" b="0" baseline="-25000">
                <a:latin typeface="Arial" pitchFamily="34" charset="0"/>
              </a:rPr>
              <a:t>2</a:t>
            </a:r>
          </a:p>
        </p:txBody>
      </p:sp>
      <p:sp>
        <p:nvSpPr>
          <p:cNvPr id="21518" name="Text Box 14"/>
          <p:cNvSpPr txBox="1">
            <a:spLocks noChangeArrowheads="1"/>
          </p:cNvSpPr>
          <p:nvPr/>
        </p:nvSpPr>
        <p:spPr bwMode="auto">
          <a:xfrm>
            <a:off x="914400" y="5638800"/>
            <a:ext cx="446088" cy="366713"/>
          </a:xfrm>
          <a:prstGeom prst="rect">
            <a:avLst/>
          </a:prstGeom>
          <a:noFill/>
          <a:ln w="9525">
            <a:noFill/>
            <a:miter lim="800000"/>
            <a:headEnd/>
            <a:tailEnd/>
          </a:ln>
        </p:spPr>
        <p:txBody>
          <a:bodyPr wrap="none">
            <a:spAutoFit/>
          </a:bodyPr>
          <a:lstStyle/>
          <a:p>
            <a:r>
              <a:rPr lang="cs-CZ" b="0">
                <a:latin typeface="Arial" pitchFamily="34" charset="0"/>
              </a:rPr>
              <a:t>O</a:t>
            </a:r>
            <a:r>
              <a:rPr lang="cs-CZ" b="0" baseline="-25000">
                <a:latin typeface="Arial" pitchFamily="34" charset="0"/>
              </a:rPr>
              <a:t>2</a:t>
            </a:r>
          </a:p>
        </p:txBody>
      </p:sp>
      <p:sp>
        <p:nvSpPr>
          <p:cNvPr id="21519" name="Text Box 15"/>
          <p:cNvSpPr txBox="1">
            <a:spLocks noChangeArrowheads="1"/>
          </p:cNvSpPr>
          <p:nvPr/>
        </p:nvSpPr>
        <p:spPr bwMode="auto">
          <a:xfrm>
            <a:off x="1981200" y="4114800"/>
            <a:ext cx="446088" cy="366713"/>
          </a:xfrm>
          <a:prstGeom prst="rect">
            <a:avLst/>
          </a:prstGeom>
          <a:noFill/>
          <a:ln w="9525">
            <a:noFill/>
            <a:miter lim="800000"/>
            <a:headEnd/>
            <a:tailEnd/>
          </a:ln>
        </p:spPr>
        <p:txBody>
          <a:bodyPr wrap="none">
            <a:spAutoFit/>
          </a:bodyPr>
          <a:lstStyle/>
          <a:p>
            <a:r>
              <a:rPr lang="cs-CZ" b="0">
                <a:latin typeface="Arial" pitchFamily="34" charset="0"/>
              </a:rPr>
              <a:t>O</a:t>
            </a:r>
            <a:r>
              <a:rPr lang="cs-CZ" b="0" baseline="-25000">
                <a:latin typeface="Arial" pitchFamily="34" charset="0"/>
              </a:rPr>
              <a:t>2</a:t>
            </a:r>
          </a:p>
        </p:txBody>
      </p:sp>
      <p:sp>
        <p:nvSpPr>
          <p:cNvPr id="21520" name="Text Box 16"/>
          <p:cNvSpPr txBox="1">
            <a:spLocks noChangeArrowheads="1"/>
          </p:cNvSpPr>
          <p:nvPr/>
        </p:nvSpPr>
        <p:spPr bwMode="auto">
          <a:xfrm>
            <a:off x="5410200" y="3733800"/>
            <a:ext cx="446088" cy="366713"/>
          </a:xfrm>
          <a:prstGeom prst="rect">
            <a:avLst/>
          </a:prstGeom>
          <a:noFill/>
          <a:ln w="9525">
            <a:noFill/>
            <a:miter lim="800000"/>
            <a:headEnd/>
            <a:tailEnd/>
          </a:ln>
        </p:spPr>
        <p:txBody>
          <a:bodyPr wrap="none">
            <a:spAutoFit/>
          </a:bodyPr>
          <a:lstStyle/>
          <a:p>
            <a:r>
              <a:rPr lang="cs-CZ" b="0">
                <a:latin typeface="Arial" pitchFamily="34" charset="0"/>
              </a:rPr>
              <a:t>O</a:t>
            </a:r>
            <a:r>
              <a:rPr lang="cs-CZ" b="0" baseline="-25000">
                <a:latin typeface="Arial" pitchFamily="34" charset="0"/>
              </a:rPr>
              <a:t>2</a:t>
            </a:r>
          </a:p>
        </p:txBody>
      </p:sp>
      <p:sp>
        <p:nvSpPr>
          <p:cNvPr id="21521" name="Text Box 17"/>
          <p:cNvSpPr txBox="1">
            <a:spLocks noChangeArrowheads="1"/>
          </p:cNvSpPr>
          <p:nvPr/>
        </p:nvSpPr>
        <p:spPr bwMode="auto">
          <a:xfrm>
            <a:off x="4572000" y="3810000"/>
            <a:ext cx="446088" cy="366713"/>
          </a:xfrm>
          <a:prstGeom prst="rect">
            <a:avLst/>
          </a:prstGeom>
          <a:noFill/>
          <a:ln w="9525">
            <a:noFill/>
            <a:miter lim="800000"/>
            <a:headEnd/>
            <a:tailEnd/>
          </a:ln>
        </p:spPr>
        <p:txBody>
          <a:bodyPr wrap="none">
            <a:spAutoFit/>
          </a:bodyPr>
          <a:lstStyle/>
          <a:p>
            <a:r>
              <a:rPr lang="cs-CZ" b="0">
                <a:latin typeface="Arial" pitchFamily="34" charset="0"/>
              </a:rPr>
              <a:t>O</a:t>
            </a:r>
            <a:r>
              <a:rPr lang="cs-CZ" b="0" baseline="-25000">
                <a:latin typeface="Arial" pitchFamily="34" charset="0"/>
              </a:rPr>
              <a:t>2</a:t>
            </a:r>
          </a:p>
        </p:txBody>
      </p:sp>
      <p:sp>
        <p:nvSpPr>
          <p:cNvPr id="21522" name="Text Box 18"/>
          <p:cNvSpPr txBox="1">
            <a:spLocks noChangeArrowheads="1"/>
          </p:cNvSpPr>
          <p:nvPr/>
        </p:nvSpPr>
        <p:spPr bwMode="auto">
          <a:xfrm>
            <a:off x="4800600" y="5791200"/>
            <a:ext cx="446088" cy="366713"/>
          </a:xfrm>
          <a:prstGeom prst="rect">
            <a:avLst/>
          </a:prstGeom>
          <a:noFill/>
          <a:ln w="9525">
            <a:noFill/>
            <a:miter lim="800000"/>
            <a:headEnd/>
            <a:tailEnd/>
          </a:ln>
        </p:spPr>
        <p:txBody>
          <a:bodyPr wrap="none">
            <a:spAutoFit/>
          </a:bodyPr>
          <a:lstStyle/>
          <a:p>
            <a:r>
              <a:rPr lang="cs-CZ" b="0">
                <a:latin typeface="Arial" pitchFamily="34" charset="0"/>
              </a:rPr>
              <a:t>O</a:t>
            </a:r>
            <a:r>
              <a:rPr lang="cs-CZ" b="0" baseline="-25000">
                <a:latin typeface="Arial" pitchFamily="34" charset="0"/>
              </a:rPr>
              <a:t>2</a:t>
            </a:r>
          </a:p>
        </p:txBody>
      </p:sp>
      <p:sp>
        <p:nvSpPr>
          <p:cNvPr id="21523" name="Text Box 19"/>
          <p:cNvSpPr txBox="1">
            <a:spLocks noChangeArrowheads="1"/>
          </p:cNvSpPr>
          <p:nvPr/>
        </p:nvSpPr>
        <p:spPr bwMode="auto">
          <a:xfrm>
            <a:off x="8001000" y="4419600"/>
            <a:ext cx="446088" cy="366713"/>
          </a:xfrm>
          <a:prstGeom prst="rect">
            <a:avLst/>
          </a:prstGeom>
          <a:noFill/>
          <a:ln w="9525">
            <a:noFill/>
            <a:miter lim="800000"/>
            <a:headEnd/>
            <a:tailEnd/>
          </a:ln>
        </p:spPr>
        <p:txBody>
          <a:bodyPr wrap="none">
            <a:spAutoFit/>
          </a:bodyPr>
          <a:lstStyle/>
          <a:p>
            <a:r>
              <a:rPr lang="cs-CZ" b="0">
                <a:latin typeface="Arial" pitchFamily="34" charset="0"/>
              </a:rPr>
              <a:t>O</a:t>
            </a:r>
            <a:r>
              <a:rPr lang="cs-CZ" b="0" baseline="-25000">
                <a:latin typeface="Arial" pitchFamily="34" charset="0"/>
              </a:rPr>
              <a:t>2</a:t>
            </a:r>
          </a:p>
        </p:txBody>
      </p:sp>
      <p:sp>
        <p:nvSpPr>
          <p:cNvPr id="21524" name="Text Box 20"/>
          <p:cNvSpPr txBox="1">
            <a:spLocks noChangeArrowheads="1"/>
          </p:cNvSpPr>
          <p:nvPr/>
        </p:nvSpPr>
        <p:spPr bwMode="auto">
          <a:xfrm>
            <a:off x="1905000" y="5181600"/>
            <a:ext cx="446088" cy="366713"/>
          </a:xfrm>
          <a:prstGeom prst="rect">
            <a:avLst/>
          </a:prstGeom>
          <a:noFill/>
          <a:ln w="9525">
            <a:noFill/>
            <a:miter lim="800000"/>
            <a:headEnd/>
            <a:tailEnd/>
          </a:ln>
        </p:spPr>
        <p:txBody>
          <a:bodyPr wrap="none">
            <a:spAutoFit/>
          </a:bodyPr>
          <a:lstStyle/>
          <a:p>
            <a:r>
              <a:rPr lang="cs-CZ" b="0">
                <a:latin typeface="Arial" pitchFamily="34" charset="0"/>
              </a:rPr>
              <a:t>O</a:t>
            </a:r>
            <a:r>
              <a:rPr lang="cs-CZ" b="0" baseline="-25000">
                <a:latin typeface="Arial" pitchFamily="34" charset="0"/>
              </a:rPr>
              <a:t>2</a:t>
            </a:r>
          </a:p>
        </p:txBody>
      </p:sp>
      <p:sp>
        <p:nvSpPr>
          <p:cNvPr id="21525" name="Text Box 21"/>
          <p:cNvSpPr txBox="1">
            <a:spLocks noChangeArrowheads="1"/>
          </p:cNvSpPr>
          <p:nvPr/>
        </p:nvSpPr>
        <p:spPr bwMode="auto">
          <a:xfrm>
            <a:off x="7239000" y="5867400"/>
            <a:ext cx="446088" cy="366713"/>
          </a:xfrm>
          <a:prstGeom prst="rect">
            <a:avLst/>
          </a:prstGeom>
          <a:noFill/>
          <a:ln w="9525">
            <a:noFill/>
            <a:miter lim="800000"/>
            <a:headEnd/>
            <a:tailEnd/>
          </a:ln>
        </p:spPr>
        <p:txBody>
          <a:bodyPr wrap="none">
            <a:spAutoFit/>
          </a:bodyPr>
          <a:lstStyle/>
          <a:p>
            <a:r>
              <a:rPr lang="cs-CZ" b="0">
                <a:latin typeface="Arial" pitchFamily="34" charset="0"/>
              </a:rPr>
              <a:t>O</a:t>
            </a:r>
            <a:r>
              <a:rPr lang="cs-CZ" b="0" baseline="-25000">
                <a:latin typeface="Arial" pitchFamily="34" charset="0"/>
              </a:rPr>
              <a:t>2</a:t>
            </a:r>
          </a:p>
        </p:txBody>
      </p:sp>
      <p:sp>
        <p:nvSpPr>
          <p:cNvPr id="21526" name="Text Box 22"/>
          <p:cNvSpPr txBox="1">
            <a:spLocks noChangeArrowheads="1"/>
          </p:cNvSpPr>
          <p:nvPr/>
        </p:nvSpPr>
        <p:spPr bwMode="auto">
          <a:xfrm>
            <a:off x="7467600" y="4953000"/>
            <a:ext cx="446088" cy="366713"/>
          </a:xfrm>
          <a:prstGeom prst="rect">
            <a:avLst/>
          </a:prstGeom>
          <a:noFill/>
          <a:ln w="9525">
            <a:noFill/>
            <a:miter lim="800000"/>
            <a:headEnd/>
            <a:tailEnd/>
          </a:ln>
        </p:spPr>
        <p:txBody>
          <a:bodyPr wrap="none">
            <a:spAutoFit/>
          </a:bodyPr>
          <a:lstStyle/>
          <a:p>
            <a:r>
              <a:rPr lang="cs-CZ" b="0">
                <a:latin typeface="Arial" pitchFamily="34" charset="0"/>
              </a:rPr>
              <a:t>O</a:t>
            </a:r>
            <a:r>
              <a:rPr lang="cs-CZ" b="0" baseline="-25000">
                <a:latin typeface="Arial" pitchFamily="34" charset="0"/>
              </a:rPr>
              <a:t>2</a:t>
            </a:r>
          </a:p>
        </p:txBody>
      </p:sp>
      <p:sp>
        <p:nvSpPr>
          <p:cNvPr id="21527" name="Text Box 23"/>
          <p:cNvSpPr txBox="1">
            <a:spLocks noChangeArrowheads="1"/>
          </p:cNvSpPr>
          <p:nvPr/>
        </p:nvSpPr>
        <p:spPr bwMode="auto">
          <a:xfrm>
            <a:off x="7391400" y="3657600"/>
            <a:ext cx="446088" cy="366713"/>
          </a:xfrm>
          <a:prstGeom prst="rect">
            <a:avLst/>
          </a:prstGeom>
          <a:noFill/>
          <a:ln w="9525">
            <a:noFill/>
            <a:miter lim="800000"/>
            <a:headEnd/>
            <a:tailEnd/>
          </a:ln>
        </p:spPr>
        <p:txBody>
          <a:bodyPr wrap="none">
            <a:spAutoFit/>
          </a:bodyPr>
          <a:lstStyle/>
          <a:p>
            <a:r>
              <a:rPr lang="cs-CZ" b="0">
                <a:latin typeface="Arial" pitchFamily="34" charset="0"/>
              </a:rPr>
              <a:t>O</a:t>
            </a:r>
            <a:r>
              <a:rPr lang="cs-CZ" b="0" baseline="-25000">
                <a:latin typeface="Arial" pitchFamily="34" charset="0"/>
              </a:rPr>
              <a:t>2</a:t>
            </a:r>
          </a:p>
        </p:txBody>
      </p:sp>
      <p:sp>
        <p:nvSpPr>
          <p:cNvPr id="21528" name="Text Box 24"/>
          <p:cNvSpPr txBox="1">
            <a:spLocks noChangeArrowheads="1"/>
          </p:cNvSpPr>
          <p:nvPr/>
        </p:nvSpPr>
        <p:spPr bwMode="auto">
          <a:xfrm>
            <a:off x="6324600" y="3352800"/>
            <a:ext cx="446088" cy="366713"/>
          </a:xfrm>
          <a:prstGeom prst="rect">
            <a:avLst/>
          </a:prstGeom>
          <a:noFill/>
          <a:ln w="9525">
            <a:noFill/>
            <a:miter lim="800000"/>
            <a:headEnd/>
            <a:tailEnd/>
          </a:ln>
        </p:spPr>
        <p:txBody>
          <a:bodyPr wrap="none">
            <a:spAutoFit/>
          </a:bodyPr>
          <a:lstStyle/>
          <a:p>
            <a:r>
              <a:rPr lang="cs-CZ" b="0">
                <a:latin typeface="Arial" pitchFamily="34" charset="0"/>
              </a:rPr>
              <a:t>O</a:t>
            </a:r>
            <a:r>
              <a:rPr lang="cs-CZ" b="0" baseline="-25000">
                <a:latin typeface="Arial" pitchFamily="34" charset="0"/>
              </a:rPr>
              <a:t>2</a:t>
            </a:r>
          </a:p>
        </p:txBody>
      </p:sp>
      <p:sp>
        <p:nvSpPr>
          <p:cNvPr id="74777" name="Line 25"/>
          <p:cNvSpPr>
            <a:spLocks noChangeShapeType="1"/>
          </p:cNvSpPr>
          <p:nvPr/>
        </p:nvSpPr>
        <p:spPr bwMode="auto">
          <a:xfrm flipH="1">
            <a:off x="5943600" y="3657600"/>
            <a:ext cx="533400" cy="685800"/>
          </a:xfrm>
          <a:prstGeom prst="line">
            <a:avLst/>
          </a:prstGeom>
          <a:noFill/>
          <a:ln w="9525">
            <a:solidFill>
              <a:schemeClr val="tx1"/>
            </a:solidFill>
            <a:round/>
            <a:headEnd/>
            <a:tailEnd type="triangle" w="med" len="med"/>
          </a:ln>
        </p:spPr>
        <p:txBody>
          <a:bodyPr/>
          <a:lstStyle/>
          <a:p>
            <a:endParaRPr lang="cs-CZ"/>
          </a:p>
        </p:txBody>
      </p:sp>
      <p:sp>
        <p:nvSpPr>
          <p:cNvPr id="74778" name="Line 26"/>
          <p:cNvSpPr>
            <a:spLocks noChangeShapeType="1"/>
          </p:cNvSpPr>
          <p:nvPr/>
        </p:nvSpPr>
        <p:spPr bwMode="auto">
          <a:xfrm>
            <a:off x="4953000" y="4114800"/>
            <a:ext cx="381000" cy="228600"/>
          </a:xfrm>
          <a:prstGeom prst="line">
            <a:avLst/>
          </a:prstGeom>
          <a:noFill/>
          <a:ln w="9525">
            <a:solidFill>
              <a:schemeClr val="tx1"/>
            </a:solidFill>
            <a:round/>
            <a:headEnd/>
            <a:tailEnd type="triangle" w="med" len="med"/>
          </a:ln>
        </p:spPr>
        <p:txBody>
          <a:bodyPr/>
          <a:lstStyle/>
          <a:p>
            <a:endParaRPr lang="cs-CZ"/>
          </a:p>
        </p:txBody>
      </p:sp>
      <p:sp>
        <p:nvSpPr>
          <p:cNvPr id="74779" name="Line 27"/>
          <p:cNvSpPr>
            <a:spLocks noChangeShapeType="1"/>
          </p:cNvSpPr>
          <p:nvPr/>
        </p:nvSpPr>
        <p:spPr bwMode="auto">
          <a:xfrm>
            <a:off x="4114800" y="3733800"/>
            <a:ext cx="990600" cy="685800"/>
          </a:xfrm>
          <a:prstGeom prst="line">
            <a:avLst/>
          </a:prstGeom>
          <a:noFill/>
          <a:ln w="9525">
            <a:solidFill>
              <a:schemeClr val="tx1"/>
            </a:solidFill>
            <a:round/>
            <a:headEnd/>
            <a:tailEnd type="triangle" w="med" len="med"/>
          </a:ln>
        </p:spPr>
        <p:txBody>
          <a:bodyPr/>
          <a:lstStyle/>
          <a:p>
            <a:endParaRPr lang="cs-CZ"/>
          </a:p>
        </p:txBody>
      </p:sp>
      <p:sp>
        <p:nvSpPr>
          <p:cNvPr id="74780" name="Line 28"/>
          <p:cNvSpPr>
            <a:spLocks noChangeShapeType="1"/>
          </p:cNvSpPr>
          <p:nvPr/>
        </p:nvSpPr>
        <p:spPr bwMode="auto">
          <a:xfrm>
            <a:off x="3429000" y="4038600"/>
            <a:ext cx="1600200" cy="457200"/>
          </a:xfrm>
          <a:prstGeom prst="line">
            <a:avLst/>
          </a:prstGeom>
          <a:noFill/>
          <a:ln w="9525">
            <a:solidFill>
              <a:schemeClr val="tx1"/>
            </a:solidFill>
            <a:round/>
            <a:headEnd/>
            <a:tailEnd type="triangle" w="med" len="med"/>
          </a:ln>
        </p:spPr>
        <p:txBody>
          <a:bodyPr/>
          <a:lstStyle/>
          <a:p>
            <a:endParaRPr lang="cs-CZ"/>
          </a:p>
        </p:txBody>
      </p:sp>
      <p:sp>
        <p:nvSpPr>
          <p:cNvPr id="74781" name="Line 29"/>
          <p:cNvSpPr>
            <a:spLocks noChangeShapeType="1"/>
          </p:cNvSpPr>
          <p:nvPr/>
        </p:nvSpPr>
        <p:spPr bwMode="auto">
          <a:xfrm flipV="1">
            <a:off x="3581400" y="4648200"/>
            <a:ext cx="1600200" cy="1219200"/>
          </a:xfrm>
          <a:prstGeom prst="line">
            <a:avLst/>
          </a:prstGeom>
          <a:noFill/>
          <a:ln w="9525">
            <a:solidFill>
              <a:schemeClr val="tx1"/>
            </a:solidFill>
            <a:round/>
            <a:headEnd/>
            <a:tailEnd type="triangle" w="med" len="med"/>
          </a:ln>
        </p:spPr>
        <p:txBody>
          <a:bodyPr/>
          <a:lstStyle/>
          <a:p>
            <a:endParaRPr lang="cs-CZ"/>
          </a:p>
        </p:txBody>
      </p:sp>
      <p:sp>
        <p:nvSpPr>
          <p:cNvPr id="74782" name="Line 30"/>
          <p:cNvSpPr>
            <a:spLocks noChangeShapeType="1"/>
          </p:cNvSpPr>
          <p:nvPr/>
        </p:nvSpPr>
        <p:spPr bwMode="auto">
          <a:xfrm flipV="1">
            <a:off x="5029200" y="4724400"/>
            <a:ext cx="381000" cy="1143000"/>
          </a:xfrm>
          <a:prstGeom prst="line">
            <a:avLst/>
          </a:prstGeom>
          <a:noFill/>
          <a:ln w="9525">
            <a:solidFill>
              <a:schemeClr val="tx1"/>
            </a:solidFill>
            <a:round/>
            <a:headEnd/>
            <a:tailEnd type="triangle" w="med" len="med"/>
          </a:ln>
        </p:spPr>
        <p:txBody>
          <a:bodyPr/>
          <a:lstStyle/>
          <a:p>
            <a:endParaRPr lang="cs-CZ"/>
          </a:p>
        </p:txBody>
      </p:sp>
      <p:sp>
        <p:nvSpPr>
          <p:cNvPr id="74783" name="Line 31"/>
          <p:cNvSpPr>
            <a:spLocks noChangeShapeType="1"/>
          </p:cNvSpPr>
          <p:nvPr/>
        </p:nvSpPr>
        <p:spPr bwMode="auto">
          <a:xfrm flipV="1">
            <a:off x="5791200" y="4800600"/>
            <a:ext cx="0" cy="381000"/>
          </a:xfrm>
          <a:prstGeom prst="line">
            <a:avLst/>
          </a:prstGeom>
          <a:noFill/>
          <a:ln w="9525">
            <a:solidFill>
              <a:schemeClr val="tx1"/>
            </a:solidFill>
            <a:round/>
            <a:headEnd/>
            <a:tailEnd type="triangle" w="med" len="med"/>
          </a:ln>
        </p:spPr>
        <p:txBody>
          <a:bodyPr/>
          <a:lstStyle/>
          <a:p>
            <a:endParaRPr lang="cs-CZ"/>
          </a:p>
        </p:txBody>
      </p:sp>
      <p:sp>
        <p:nvSpPr>
          <p:cNvPr id="74784" name="Line 32"/>
          <p:cNvSpPr>
            <a:spLocks noChangeShapeType="1"/>
          </p:cNvSpPr>
          <p:nvPr/>
        </p:nvSpPr>
        <p:spPr bwMode="auto">
          <a:xfrm flipH="1" flipV="1">
            <a:off x="6019800" y="4800600"/>
            <a:ext cx="304800" cy="228600"/>
          </a:xfrm>
          <a:prstGeom prst="line">
            <a:avLst/>
          </a:prstGeom>
          <a:noFill/>
          <a:ln w="9525">
            <a:solidFill>
              <a:schemeClr val="tx1"/>
            </a:solidFill>
            <a:round/>
            <a:headEnd/>
            <a:tailEnd type="triangle" w="med" len="med"/>
          </a:ln>
        </p:spPr>
        <p:txBody>
          <a:bodyPr/>
          <a:lstStyle/>
          <a:p>
            <a:endParaRPr lang="cs-CZ"/>
          </a:p>
        </p:txBody>
      </p:sp>
      <p:sp>
        <p:nvSpPr>
          <p:cNvPr id="74785" name="Line 33"/>
          <p:cNvSpPr>
            <a:spLocks noChangeShapeType="1"/>
          </p:cNvSpPr>
          <p:nvPr/>
        </p:nvSpPr>
        <p:spPr bwMode="auto">
          <a:xfrm flipH="1">
            <a:off x="6248400" y="4267200"/>
            <a:ext cx="533400" cy="152400"/>
          </a:xfrm>
          <a:prstGeom prst="line">
            <a:avLst/>
          </a:prstGeom>
          <a:noFill/>
          <a:ln w="9525">
            <a:solidFill>
              <a:schemeClr val="tx1"/>
            </a:solidFill>
            <a:round/>
            <a:headEnd/>
            <a:tailEnd type="triangle" w="med" len="med"/>
          </a:ln>
        </p:spPr>
        <p:txBody>
          <a:bodyPr/>
          <a:lstStyle/>
          <a:p>
            <a:endParaRPr lang="cs-CZ"/>
          </a:p>
        </p:txBody>
      </p:sp>
      <p:sp>
        <p:nvSpPr>
          <p:cNvPr id="74786" name="Line 34"/>
          <p:cNvSpPr>
            <a:spLocks noChangeShapeType="1"/>
          </p:cNvSpPr>
          <p:nvPr/>
        </p:nvSpPr>
        <p:spPr bwMode="auto">
          <a:xfrm flipH="1" flipV="1">
            <a:off x="6248400" y="4648200"/>
            <a:ext cx="1295400" cy="457200"/>
          </a:xfrm>
          <a:prstGeom prst="line">
            <a:avLst/>
          </a:prstGeom>
          <a:noFill/>
          <a:ln w="9525">
            <a:solidFill>
              <a:schemeClr val="tx1"/>
            </a:solidFill>
            <a:round/>
            <a:headEnd/>
            <a:tailEnd type="triangle" w="med" len="med"/>
          </a:ln>
        </p:spPr>
        <p:txBody>
          <a:bodyPr/>
          <a:lstStyle/>
          <a:p>
            <a:endParaRPr lang="cs-CZ"/>
          </a:p>
        </p:txBody>
      </p:sp>
      <p:sp>
        <p:nvSpPr>
          <p:cNvPr id="74787" name="Line 35"/>
          <p:cNvSpPr>
            <a:spLocks noChangeShapeType="1"/>
          </p:cNvSpPr>
          <p:nvPr/>
        </p:nvSpPr>
        <p:spPr bwMode="auto">
          <a:xfrm flipH="1">
            <a:off x="6096000" y="3886200"/>
            <a:ext cx="1371600" cy="457200"/>
          </a:xfrm>
          <a:prstGeom prst="line">
            <a:avLst/>
          </a:prstGeom>
          <a:noFill/>
          <a:ln w="9525">
            <a:solidFill>
              <a:schemeClr val="tx1"/>
            </a:solidFill>
            <a:round/>
            <a:headEnd/>
            <a:tailEnd type="triangle" w="med" len="med"/>
          </a:ln>
        </p:spPr>
        <p:txBody>
          <a:bodyPr/>
          <a:lstStyle/>
          <a:p>
            <a:endParaRPr lang="cs-CZ"/>
          </a:p>
        </p:txBody>
      </p:sp>
      <p:sp>
        <p:nvSpPr>
          <p:cNvPr id="74788" name="Line 36"/>
          <p:cNvSpPr>
            <a:spLocks noChangeShapeType="1"/>
          </p:cNvSpPr>
          <p:nvPr/>
        </p:nvSpPr>
        <p:spPr bwMode="auto">
          <a:xfrm flipH="1" flipV="1">
            <a:off x="6324600" y="4572000"/>
            <a:ext cx="1752600" cy="76200"/>
          </a:xfrm>
          <a:prstGeom prst="line">
            <a:avLst/>
          </a:prstGeom>
          <a:noFill/>
          <a:ln w="9525">
            <a:solidFill>
              <a:schemeClr val="tx1"/>
            </a:solidFill>
            <a:round/>
            <a:headEnd/>
            <a:tailEnd type="triangle" w="med" len="med"/>
          </a:ln>
        </p:spPr>
        <p:txBody>
          <a:bodyPr/>
          <a:lstStyle/>
          <a:p>
            <a:endParaRPr lang="cs-CZ"/>
          </a:p>
        </p:txBody>
      </p:sp>
      <p:sp>
        <p:nvSpPr>
          <p:cNvPr id="74789" name="Line 37"/>
          <p:cNvSpPr>
            <a:spLocks noChangeShapeType="1"/>
          </p:cNvSpPr>
          <p:nvPr/>
        </p:nvSpPr>
        <p:spPr bwMode="auto">
          <a:xfrm>
            <a:off x="5562600" y="4038600"/>
            <a:ext cx="0" cy="304800"/>
          </a:xfrm>
          <a:prstGeom prst="line">
            <a:avLst/>
          </a:prstGeom>
          <a:noFill/>
          <a:ln w="9525">
            <a:solidFill>
              <a:schemeClr val="tx1"/>
            </a:solidFill>
            <a:round/>
            <a:headEnd/>
            <a:tailEnd type="triangle" w="med" len="med"/>
          </a:ln>
        </p:spPr>
        <p:txBody>
          <a:bodyPr/>
          <a:lstStyle/>
          <a:p>
            <a:endParaRPr lang="cs-CZ"/>
          </a:p>
        </p:txBody>
      </p:sp>
      <p:sp>
        <p:nvSpPr>
          <p:cNvPr id="74790" name="Rectangle 38"/>
          <p:cNvSpPr>
            <a:spLocks noChangeArrowheads="1"/>
          </p:cNvSpPr>
          <p:nvPr/>
        </p:nvSpPr>
        <p:spPr bwMode="auto">
          <a:xfrm>
            <a:off x="6324600" y="3352800"/>
            <a:ext cx="381000" cy="381000"/>
          </a:xfrm>
          <a:prstGeom prst="rect">
            <a:avLst/>
          </a:prstGeom>
          <a:solidFill>
            <a:schemeClr val="bg1"/>
          </a:solidFill>
          <a:ln w="9525">
            <a:noFill/>
            <a:miter lim="800000"/>
            <a:headEnd/>
            <a:tailEnd/>
          </a:ln>
        </p:spPr>
        <p:txBody>
          <a:bodyPr wrap="none" anchor="ctr"/>
          <a:lstStyle/>
          <a:p>
            <a:endParaRPr lang="cs-CZ"/>
          </a:p>
        </p:txBody>
      </p:sp>
      <p:sp>
        <p:nvSpPr>
          <p:cNvPr id="74791" name="Rectangle 39"/>
          <p:cNvSpPr>
            <a:spLocks noChangeArrowheads="1"/>
          </p:cNvSpPr>
          <p:nvPr/>
        </p:nvSpPr>
        <p:spPr bwMode="auto">
          <a:xfrm>
            <a:off x="4800600" y="5791200"/>
            <a:ext cx="381000" cy="381000"/>
          </a:xfrm>
          <a:prstGeom prst="rect">
            <a:avLst/>
          </a:prstGeom>
          <a:solidFill>
            <a:schemeClr val="bg1"/>
          </a:solidFill>
          <a:ln w="9525">
            <a:noFill/>
            <a:miter lim="800000"/>
            <a:headEnd/>
            <a:tailEnd/>
          </a:ln>
        </p:spPr>
        <p:txBody>
          <a:bodyPr wrap="none" anchor="ctr"/>
          <a:lstStyle/>
          <a:p>
            <a:endParaRPr lang="cs-CZ"/>
          </a:p>
        </p:txBody>
      </p:sp>
      <p:sp>
        <p:nvSpPr>
          <p:cNvPr id="74792" name="Rectangle 40"/>
          <p:cNvSpPr>
            <a:spLocks noChangeArrowheads="1"/>
          </p:cNvSpPr>
          <p:nvPr/>
        </p:nvSpPr>
        <p:spPr bwMode="auto">
          <a:xfrm>
            <a:off x="5715000" y="5181600"/>
            <a:ext cx="381000" cy="381000"/>
          </a:xfrm>
          <a:prstGeom prst="rect">
            <a:avLst/>
          </a:prstGeom>
          <a:solidFill>
            <a:schemeClr val="bg1"/>
          </a:solidFill>
          <a:ln w="9525">
            <a:noFill/>
            <a:miter lim="800000"/>
            <a:headEnd/>
            <a:tailEnd/>
          </a:ln>
        </p:spPr>
        <p:txBody>
          <a:bodyPr wrap="none" anchor="ctr"/>
          <a:lstStyle/>
          <a:p>
            <a:endParaRPr lang="cs-CZ"/>
          </a:p>
        </p:txBody>
      </p:sp>
      <p:sp>
        <p:nvSpPr>
          <p:cNvPr id="74793" name="Rectangle 41"/>
          <p:cNvSpPr>
            <a:spLocks noChangeArrowheads="1"/>
          </p:cNvSpPr>
          <p:nvPr/>
        </p:nvSpPr>
        <p:spPr bwMode="auto">
          <a:xfrm>
            <a:off x="3276600" y="5791200"/>
            <a:ext cx="381000" cy="381000"/>
          </a:xfrm>
          <a:prstGeom prst="rect">
            <a:avLst/>
          </a:prstGeom>
          <a:solidFill>
            <a:schemeClr val="bg1"/>
          </a:solidFill>
          <a:ln w="9525">
            <a:noFill/>
            <a:miter lim="800000"/>
            <a:headEnd/>
            <a:tailEnd/>
          </a:ln>
        </p:spPr>
        <p:txBody>
          <a:bodyPr wrap="none" anchor="ctr"/>
          <a:lstStyle/>
          <a:p>
            <a:endParaRPr lang="cs-CZ"/>
          </a:p>
        </p:txBody>
      </p:sp>
      <p:sp>
        <p:nvSpPr>
          <p:cNvPr id="74794" name="Rectangle 42"/>
          <p:cNvSpPr>
            <a:spLocks noChangeArrowheads="1"/>
          </p:cNvSpPr>
          <p:nvPr/>
        </p:nvSpPr>
        <p:spPr bwMode="auto">
          <a:xfrm>
            <a:off x="6324600" y="4953000"/>
            <a:ext cx="381000" cy="381000"/>
          </a:xfrm>
          <a:prstGeom prst="rect">
            <a:avLst/>
          </a:prstGeom>
          <a:solidFill>
            <a:schemeClr val="bg1"/>
          </a:solidFill>
          <a:ln w="9525">
            <a:noFill/>
            <a:miter lim="800000"/>
            <a:headEnd/>
            <a:tailEnd/>
          </a:ln>
        </p:spPr>
        <p:txBody>
          <a:bodyPr wrap="none" anchor="ctr"/>
          <a:lstStyle/>
          <a:p>
            <a:endParaRPr lang="cs-CZ"/>
          </a:p>
        </p:txBody>
      </p:sp>
      <p:sp>
        <p:nvSpPr>
          <p:cNvPr id="74795" name="Rectangle 43"/>
          <p:cNvSpPr>
            <a:spLocks noChangeArrowheads="1"/>
          </p:cNvSpPr>
          <p:nvPr/>
        </p:nvSpPr>
        <p:spPr bwMode="auto">
          <a:xfrm>
            <a:off x="6705600" y="4114800"/>
            <a:ext cx="381000" cy="381000"/>
          </a:xfrm>
          <a:prstGeom prst="rect">
            <a:avLst/>
          </a:prstGeom>
          <a:solidFill>
            <a:schemeClr val="bg1"/>
          </a:solidFill>
          <a:ln w="9525">
            <a:noFill/>
            <a:miter lim="800000"/>
            <a:headEnd/>
            <a:tailEnd/>
          </a:ln>
        </p:spPr>
        <p:txBody>
          <a:bodyPr wrap="none" anchor="ctr"/>
          <a:lstStyle/>
          <a:p>
            <a:endParaRPr lang="cs-CZ"/>
          </a:p>
        </p:txBody>
      </p:sp>
      <p:sp>
        <p:nvSpPr>
          <p:cNvPr id="74796" name="Rectangle 44"/>
          <p:cNvSpPr>
            <a:spLocks noChangeArrowheads="1"/>
          </p:cNvSpPr>
          <p:nvPr/>
        </p:nvSpPr>
        <p:spPr bwMode="auto">
          <a:xfrm>
            <a:off x="7467600" y="4953000"/>
            <a:ext cx="381000" cy="381000"/>
          </a:xfrm>
          <a:prstGeom prst="rect">
            <a:avLst/>
          </a:prstGeom>
          <a:solidFill>
            <a:schemeClr val="bg1"/>
          </a:solidFill>
          <a:ln w="9525">
            <a:noFill/>
            <a:miter lim="800000"/>
            <a:headEnd/>
            <a:tailEnd/>
          </a:ln>
        </p:spPr>
        <p:txBody>
          <a:bodyPr wrap="none" anchor="ctr"/>
          <a:lstStyle/>
          <a:p>
            <a:endParaRPr lang="cs-CZ"/>
          </a:p>
        </p:txBody>
      </p:sp>
      <p:sp>
        <p:nvSpPr>
          <p:cNvPr id="74797" name="Rectangle 45"/>
          <p:cNvSpPr>
            <a:spLocks noChangeArrowheads="1"/>
          </p:cNvSpPr>
          <p:nvPr/>
        </p:nvSpPr>
        <p:spPr bwMode="auto">
          <a:xfrm>
            <a:off x="8001000" y="4419600"/>
            <a:ext cx="381000" cy="381000"/>
          </a:xfrm>
          <a:prstGeom prst="rect">
            <a:avLst/>
          </a:prstGeom>
          <a:solidFill>
            <a:schemeClr val="bg1"/>
          </a:solidFill>
          <a:ln w="9525">
            <a:noFill/>
            <a:miter lim="800000"/>
            <a:headEnd/>
            <a:tailEnd/>
          </a:ln>
        </p:spPr>
        <p:txBody>
          <a:bodyPr wrap="none" anchor="ctr"/>
          <a:lstStyle/>
          <a:p>
            <a:endParaRPr lang="cs-CZ"/>
          </a:p>
        </p:txBody>
      </p:sp>
      <p:sp>
        <p:nvSpPr>
          <p:cNvPr id="74798" name="Rectangle 46"/>
          <p:cNvSpPr>
            <a:spLocks noChangeArrowheads="1"/>
          </p:cNvSpPr>
          <p:nvPr/>
        </p:nvSpPr>
        <p:spPr bwMode="auto">
          <a:xfrm>
            <a:off x="7391400" y="3657600"/>
            <a:ext cx="381000" cy="381000"/>
          </a:xfrm>
          <a:prstGeom prst="rect">
            <a:avLst/>
          </a:prstGeom>
          <a:solidFill>
            <a:schemeClr val="bg1"/>
          </a:solidFill>
          <a:ln w="9525">
            <a:noFill/>
            <a:miter lim="800000"/>
            <a:headEnd/>
            <a:tailEnd/>
          </a:ln>
        </p:spPr>
        <p:txBody>
          <a:bodyPr wrap="none" anchor="ctr"/>
          <a:lstStyle/>
          <a:p>
            <a:endParaRPr lang="cs-CZ"/>
          </a:p>
        </p:txBody>
      </p:sp>
      <p:sp>
        <p:nvSpPr>
          <p:cNvPr id="74799" name="Rectangle 47"/>
          <p:cNvSpPr>
            <a:spLocks noChangeArrowheads="1"/>
          </p:cNvSpPr>
          <p:nvPr/>
        </p:nvSpPr>
        <p:spPr bwMode="auto">
          <a:xfrm>
            <a:off x="3124200" y="3810000"/>
            <a:ext cx="381000" cy="381000"/>
          </a:xfrm>
          <a:prstGeom prst="rect">
            <a:avLst/>
          </a:prstGeom>
          <a:solidFill>
            <a:schemeClr val="bg1"/>
          </a:solidFill>
          <a:ln w="9525">
            <a:noFill/>
            <a:miter lim="800000"/>
            <a:headEnd/>
            <a:tailEnd/>
          </a:ln>
        </p:spPr>
        <p:txBody>
          <a:bodyPr wrap="none" anchor="ctr"/>
          <a:lstStyle/>
          <a:p>
            <a:endParaRPr lang="cs-CZ"/>
          </a:p>
        </p:txBody>
      </p:sp>
      <p:sp>
        <p:nvSpPr>
          <p:cNvPr id="74800" name="Rectangle 48"/>
          <p:cNvSpPr>
            <a:spLocks noChangeArrowheads="1"/>
          </p:cNvSpPr>
          <p:nvPr/>
        </p:nvSpPr>
        <p:spPr bwMode="auto">
          <a:xfrm>
            <a:off x="3810000" y="3352800"/>
            <a:ext cx="381000" cy="381000"/>
          </a:xfrm>
          <a:prstGeom prst="rect">
            <a:avLst/>
          </a:prstGeom>
          <a:solidFill>
            <a:schemeClr val="bg1"/>
          </a:solidFill>
          <a:ln w="9525">
            <a:noFill/>
            <a:miter lim="800000"/>
            <a:headEnd/>
            <a:tailEnd/>
          </a:ln>
        </p:spPr>
        <p:txBody>
          <a:bodyPr wrap="none" anchor="ctr"/>
          <a:lstStyle/>
          <a:p>
            <a:endParaRPr lang="cs-CZ"/>
          </a:p>
        </p:txBody>
      </p:sp>
      <p:sp>
        <p:nvSpPr>
          <p:cNvPr id="74801" name="Rectangle 49"/>
          <p:cNvSpPr>
            <a:spLocks noChangeArrowheads="1"/>
          </p:cNvSpPr>
          <p:nvPr/>
        </p:nvSpPr>
        <p:spPr bwMode="auto">
          <a:xfrm>
            <a:off x="4572000" y="3810000"/>
            <a:ext cx="381000" cy="381000"/>
          </a:xfrm>
          <a:prstGeom prst="rect">
            <a:avLst/>
          </a:prstGeom>
          <a:solidFill>
            <a:schemeClr val="bg1"/>
          </a:solidFill>
          <a:ln w="9525">
            <a:noFill/>
            <a:miter lim="800000"/>
            <a:headEnd/>
            <a:tailEnd/>
          </a:ln>
        </p:spPr>
        <p:txBody>
          <a:bodyPr wrap="none" anchor="ctr"/>
          <a:lstStyle/>
          <a:p>
            <a:endParaRPr lang="cs-CZ"/>
          </a:p>
        </p:txBody>
      </p:sp>
      <p:sp>
        <p:nvSpPr>
          <p:cNvPr id="74802" name="Rectangle 50"/>
          <p:cNvSpPr>
            <a:spLocks noChangeArrowheads="1"/>
          </p:cNvSpPr>
          <p:nvPr/>
        </p:nvSpPr>
        <p:spPr bwMode="auto">
          <a:xfrm>
            <a:off x="5410200" y="3733800"/>
            <a:ext cx="381000" cy="381000"/>
          </a:xfrm>
          <a:prstGeom prst="rect">
            <a:avLst/>
          </a:prstGeom>
          <a:solidFill>
            <a:schemeClr val="bg1"/>
          </a:solidFill>
          <a:ln w="9525">
            <a:no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787"/>
                                        </p:tgtEl>
                                        <p:attrNameLst>
                                          <p:attrName>style.visibility</p:attrName>
                                        </p:attrNameLst>
                                      </p:cBhvr>
                                      <p:to>
                                        <p:strVal val="visible"/>
                                      </p:to>
                                    </p:set>
                                    <p:animEffect transition="in" filter="dissolve">
                                      <p:cBhvr>
                                        <p:cTn id="7" dur="500"/>
                                        <p:tgtEl>
                                          <p:spTgt spid="74787"/>
                                        </p:tgtEl>
                                      </p:cBhvr>
                                    </p:animEffect>
                                  </p:childTnLst>
                                  <p:subTnLst>
                                    <p:set>
                                      <p:cBhvr override="childStyle">
                                        <p:cTn dur="1" fill="hold" display="0" masterRel="sameClick" afterEffect="1">
                                          <p:stCondLst>
                                            <p:cond evt="end" delay="0">
                                              <p:tn val="5"/>
                                            </p:cond>
                                          </p:stCondLst>
                                        </p:cTn>
                                        <p:tgtEl>
                                          <p:spTgt spid="74787"/>
                                        </p:tgtEl>
                                        <p:attrNameLst>
                                          <p:attrName>style.visibility</p:attrName>
                                        </p:attrNameLst>
                                      </p:cBhvr>
                                      <p:to>
                                        <p:strVal val="hidden"/>
                                      </p:to>
                                    </p:set>
                                  </p:sub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4798"/>
                                        </p:tgtEl>
                                        <p:attrNameLst>
                                          <p:attrName>style.visibility</p:attrName>
                                        </p:attrNameLst>
                                      </p:cBhvr>
                                      <p:to>
                                        <p:strVal val="visible"/>
                                      </p:to>
                                    </p:set>
                                    <p:animEffect transition="in" filter="dissolve">
                                      <p:cBhvr>
                                        <p:cTn id="11" dur="500"/>
                                        <p:tgtEl>
                                          <p:spTgt spid="74798"/>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74777"/>
                                        </p:tgtEl>
                                        <p:attrNameLst>
                                          <p:attrName>style.visibility</p:attrName>
                                        </p:attrNameLst>
                                      </p:cBhvr>
                                      <p:to>
                                        <p:strVal val="visible"/>
                                      </p:to>
                                    </p:set>
                                    <p:animEffect transition="in" filter="dissolve">
                                      <p:cBhvr>
                                        <p:cTn id="15" dur="500"/>
                                        <p:tgtEl>
                                          <p:spTgt spid="74777"/>
                                        </p:tgtEl>
                                      </p:cBhvr>
                                    </p:animEffect>
                                  </p:childTnLst>
                                  <p:subTnLst>
                                    <p:set>
                                      <p:cBhvr override="childStyle">
                                        <p:cTn dur="1" fill="hold" display="0" masterRel="sameClick" afterEffect="1">
                                          <p:stCondLst>
                                            <p:cond evt="end" delay="0">
                                              <p:tn val="13"/>
                                            </p:cond>
                                          </p:stCondLst>
                                        </p:cTn>
                                        <p:tgtEl>
                                          <p:spTgt spid="74777"/>
                                        </p:tgtEl>
                                        <p:attrNameLst>
                                          <p:attrName>style.visibility</p:attrName>
                                        </p:attrNameLst>
                                      </p:cBhvr>
                                      <p:to>
                                        <p:strVal val="hidden"/>
                                      </p:to>
                                    </p:set>
                                  </p:sub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74790"/>
                                        </p:tgtEl>
                                        <p:attrNameLst>
                                          <p:attrName>style.visibility</p:attrName>
                                        </p:attrNameLst>
                                      </p:cBhvr>
                                      <p:to>
                                        <p:strVal val="visible"/>
                                      </p:to>
                                    </p:set>
                                    <p:animEffect transition="in" filter="dissolve">
                                      <p:cBhvr>
                                        <p:cTn id="19" dur="500"/>
                                        <p:tgtEl>
                                          <p:spTgt spid="74790"/>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74778"/>
                                        </p:tgtEl>
                                        <p:attrNameLst>
                                          <p:attrName>style.visibility</p:attrName>
                                        </p:attrNameLst>
                                      </p:cBhvr>
                                      <p:to>
                                        <p:strVal val="visible"/>
                                      </p:to>
                                    </p:set>
                                    <p:animEffect transition="in" filter="dissolve">
                                      <p:cBhvr>
                                        <p:cTn id="23" dur="500"/>
                                        <p:tgtEl>
                                          <p:spTgt spid="74778"/>
                                        </p:tgtEl>
                                      </p:cBhvr>
                                    </p:animEffect>
                                  </p:childTnLst>
                                  <p:subTnLst>
                                    <p:set>
                                      <p:cBhvr override="childStyle">
                                        <p:cTn dur="1" fill="hold" display="0" masterRel="sameClick" afterEffect="1">
                                          <p:stCondLst>
                                            <p:cond evt="end" delay="0">
                                              <p:tn val="21"/>
                                            </p:cond>
                                          </p:stCondLst>
                                        </p:cTn>
                                        <p:tgtEl>
                                          <p:spTgt spid="74778"/>
                                        </p:tgtEl>
                                        <p:attrNameLst>
                                          <p:attrName>style.visibility</p:attrName>
                                        </p:attrNameLst>
                                      </p:cBhvr>
                                      <p:to>
                                        <p:strVal val="hidden"/>
                                      </p:to>
                                    </p:set>
                                  </p:sub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74801"/>
                                        </p:tgtEl>
                                        <p:attrNameLst>
                                          <p:attrName>style.visibility</p:attrName>
                                        </p:attrNameLst>
                                      </p:cBhvr>
                                      <p:to>
                                        <p:strVal val="visible"/>
                                      </p:to>
                                    </p:set>
                                    <p:animEffect transition="in" filter="dissolve">
                                      <p:cBhvr>
                                        <p:cTn id="27" dur="500"/>
                                        <p:tgtEl>
                                          <p:spTgt spid="74801"/>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74779"/>
                                        </p:tgtEl>
                                        <p:attrNameLst>
                                          <p:attrName>style.visibility</p:attrName>
                                        </p:attrNameLst>
                                      </p:cBhvr>
                                      <p:to>
                                        <p:strVal val="visible"/>
                                      </p:to>
                                    </p:set>
                                    <p:animEffect transition="in" filter="dissolve">
                                      <p:cBhvr>
                                        <p:cTn id="31" dur="500"/>
                                        <p:tgtEl>
                                          <p:spTgt spid="74779"/>
                                        </p:tgtEl>
                                      </p:cBhvr>
                                    </p:animEffect>
                                  </p:childTnLst>
                                  <p:subTnLst>
                                    <p:set>
                                      <p:cBhvr override="childStyle">
                                        <p:cTn dur="1" fill="hold" display="0" masterRel="sameClick" afterEffect="1">
                                          <p:stCondLst>
                                            <p:cond evt="end" delay="0">
                                              <p:tn val="29"/>
                                            </p:cond>
                                          </p:stCondLst>
                                        </p:cTn>
                                        <p:tgtEl>
                                          <p:spTgt spid="74779"/>
                                        </p:tgtEl>
                                        <p:attrNameLst>
                                          <p:attrName>style.visibility</p:attrName>
                                        </p:attrNameLst>
                                      </p:cBhvr>
                                      <p:to>
                                        <p:strVal val="hidden"/>
                                      </p:to>
                                    </p:set>
                                  </p:sub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74800"/>
                                        </p:tgtEl>
                                        <p:attrNameLst>
                                          <p:attrName>style.visibility</p:attrName>
                                        </p:attrNameLst>
                                      </p:cBhvr>
                                      <p:to>
                                        <p:strVal val="visible"/>
                                      </p:to>
                                    </p:set>
                                    <p:animEffect transition="in" filter="dissolve">
                                      <p:cBhvr>
                                        <p:cTn id="35" dur="500"/>
                                        <p:tgtEl>
                                          <p:spTgt spid="74800"/>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74780"/>
                                        </p:tgtEl>
                                        <p:attrNameLst>
                                          <p:attrName>style.visibility</p:attrName>
                                        </p:attrNameLst>
                                      </p:cBhvr>
                                      <p:to>
                                        <p:strVal val="visible"/>
                                      </p:to>
                                    </p:set>
                                    <p:animEffect transition="in" filter="dissolve">
                                      <p:cBhvr>
                                        <p:cTn id="39" dur="500"/>
                                        <p:tgtEl>
                                          <p:spTgt spid="74780"/>
                                        </p:tgtEl>
                                      </p:cBhvr>
                                    </p:animEffect>
                                  </p:childTnLst>
                                  <p:subTnLst>
                                    <p:set>
                                      <p:cBhvr override="childStyle">
                                        <p:cTn dur="1" fill="hold" display="0" masterRel="sameClick" afterEffect="1">
                                          <p:stCondLst>
                                            <p:cond evt="end" delay="0">
                                              <p:tn val="37"/>
                                            </p:cond>
                                          </p:stCondLst>
                                        </p:cTn>
                                        <p:tgtEl>
                                          <p:spTgt spid="74780"/>
                                        </p:tgtEl>
                                        <p:attrNameLst>
                                          <p:attrName>style.visibility</p:attrName>
                                        </p:attrNameLst>
                                      </p:cBhvr>
                                      <p:to>
                                        <p:strVal val="hidden"/>
                                      </p:to>
                                    </p:set>
                                  </p:sub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74799"/>
                                        </p:tgtEl>
                                        <p:attrNameLst>
                                          <p:attrName>style.visibility</p:attrName>
                                        </p:attrNameLst>
                                      </p:cBhvr>
                                      <p:to>
                                        <p:strVal val="visible"/>
                                      </p:to>
                                    </p:set>
                                    <p:animEffect transition="in" filter="dissolve">
                                      <p:cBhvr>
                                        <p:cTn id="43" dur="500"/>
                                        <p:tgtEl>
                                          <p:spTgt spid="74799"/>
                                        </p:tgtEl>
                                      </p:cBhvr>
                                    </p:animEffect>
                                  </p:childTnLst>
                                </p:cTn>
                              </p:par>
                            </p:childTnLst>
                          </p:cTn>
                        </p:par>
                        <p:par>
                          <p:cTn id="44" fill="hold">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74781"/>
                                        </p:tgtEl>
                                        <p:attrNameLst>
                                          <p:attrName>style.visibility</p:attrName>
                                        </p:attrNameLst>
                                      </p:cBhvr>
                                      <p:to>
                                        <p:strVal val="visible"/>
                                      </p:to>
                                    </p:set>
                                    <p:animEffect transition="in" filter="dissolve">
                                      <p:cBhvr>
                                        <p:cTn id="47" dur="500"/>
                                        <p:tgtEl>
                                          <p:spTgt spid="74781"/>
                                        </p:tgtEl>
                                      </p:cBhvr>
                                    </p:animEffect>
                                  </p:childTnLst>
                                  <p:subTnLst>
                                    <p:set>
                                      <p:cBhvr override="childStyle">
                                        <p:cTn dur="1" fill="hold" display="0" masterRel="sameClick" afterEffect="1">
                                          <p:stCondLst>
                                            <p:cond evt="end" delay="0">
                                              <p:tn val="45"/>
                                            </p:cond>
                                          </p:stCondLst>
                                        </p:cTn>
                                        <p:tgtEl>
                                          <p:spTgt spid="74781"/>
                                        </p:tgtEl>
                                        <p:attrNameLst>
                                          <p:attrName>style.visibility</p:attrName>
                                        </p:attrNameLst>
                                      </p:cBhvr>
                                      <p:to>
                                        <p:strVal val="hidden"/>
                                      </p:to>
                                    </p:set>
                                  </p:subTnLst>
                                </p:cTn>
                              </p:par>
                            </p:childTnLst>
                          </p:cTn>
                        </p:par>
                        <p:par>
                          <p:cTn id="48" fill="hold">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74793"/>
                                        </p:tgtEl>
                                        <p:attrNameLst>
                                          <p:attrName>style.visibility</p:attrName>
                                        </p:attrNameLst>
                                      </p:cBhvr>
                                      <p:to>
                                        <p:strVal val="visible"/>
                                      </p:to>
                                    </p:set>
                                    <p:animEffect transition="in" filter="dissolve">
                                      <p:cBhvr>
                                        <p:cTn id="51" dur="500"/>
                                        <p:tgtEl>
                                          <p:spTgt spid="74793"/>
                                        </p:tgtEl>
                                      </p:cBhvr>
                                    </p:animEffect>
                                  </p:childTnLst>
                                </p:cTn>
                              </p:par>
                            </p:childTnLst>
                          </p:cTn>
                        </p:par>
                        <p:par>
                          <p:cTn id="52" fill="hold">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74782"/>
                                        </p:tgtEl>
                                        <p:attrNameLst>
                                          <p:attrName>style.visibility</p:attrName>
                                        </p:attrNameLst>
                                      </p:cBhvr>
                                      <p:to>
                                        <p:strVal val="visible"/>
                                      </p:to>
                                    </p:set>
                                    <p:animEffect transition="in" filter="dissolve">
                                      <p:cBhvr>
                                        <p:cTn id="55" dur="500"/>
                                        <p:tgtEl>
                                          <p:spTgt spid="74782"/>
                                        </p:tgtEl>
                                      </p:cBhvr>
                                    </p:animEffect>
                                  </p:childTnLst>
                                  <p:subTnLst>
                                    <p:set>
                                      <p:cBhvr override="childStyle">
                                        <p:cTn dur="1" fill="hold" display="0" masterRel="sameClick" afterEffect="1">
                                          <p:stCondLst>
                                            <p:cond evt="end" delay="0">
                                              <p:tn val="53"/>
                                            </p:cond>
                                          </p:stCondLst>
                                        </p:cTn>
                                        <p:tgtEl>
                                          <p:spTgt spid="74782"/>
                                        </p:tgtEl>
                                        <p:attrNameLst>
                                          <p:attrName>style.visibility</p:attrName>
                                        </p:attrNameLst>
                                      </p:cBhvr>
                                      <p:to>
                                        <p:strVal val="hidden"/>
                                      </p:to>
                                    </p:set>
                                  </p:subTnLst>
                                </p:cTn>
                              </p:par>
                            </p:childTnLst>
                          </p:cTn>
                        </p:par>
                        <p:par>
                          <p:cTn id="56" fill="hold">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74791"/>
                                        </p:tgtEl>
                                        <p:attrNameLst>
                                          <p:attrName>style.visibility</p:attrName>
                                        </p:attrNameLst>
                                      </p:cBhvr>
                                      <p:to>
                                        <p:strVal val="visible"/>
                                      </p:to>
                                    </p:set>
                                    <p:animEffect transition="in" filter="dissolve">
                                      <p:cBhvr>
                                        <p:cTn id="59" dur="500"/>
                                        <p:tgtEl>
                                          <p:spTgt spid="74791"/>
                                        </p:tgtEl>
                                      </p:cBhvr>
                                    </p:animEffect>
                                  </p:childTnLst>
                                </p:cTn>
                              </p:par>
                            </p:childTnLst>
                          </p:cTn>
                        </p:par>
                        <p:par>
                          <p:cTn id="60" fill="hold">
                            <p:stCondLst>
                              <p:cond delay="7000"/>
                            </p:stCondLst>
                            <p:childTnLst>
                              <p:par>
                                <p:cTn id="61" presetID="9" presetClass="entr" presetSubtype="0" fill="hold" grpId="0" nodeType="afterEffect">
                                  <p:stCondLst>
                                    <p:cond delay="0"/>
                                  </p:stCondLst>
                                  <p:childTnLst>
                                    <p:set>
                                      <p:cBhvr>
                                        <p:cTn id="62" dur="1" fill="hold">
                                          <p:stCondLst>
                                            <p:cond delay="0"/>
                                          </p:stCondLst>
                                        </p:cTn>
                                        <p:tgtEl>
                                          <p:spTgt spid="74783"/>
                                        </p:tgtEl>
                                        <p:attrNameLst>
                                          <p:attrName>style.visibility</p:attrName>
                                        </p:attrNameLst>
                                      </p:cBhvr>
                                      <p:to>
                                        <p:strVal val="visible"/>
                                      </p:to>
                                    </p:set>
                                    <p:animEffect transition="in" filter="dissolve">
                                      <p:cBhvr>
                                        <p:cTn id="63" dur="500"/>
                                        <p:tgtEl>
                                          <p:spTgt spid="74783"/>
                                        </p:tgtEl>
                                      </p:cBhvr>
                                    </p:animEffect>
                                  </p:childTnLst>
                                  <p:subTnLst>
                                    <p:set>
                                      <p:cBhvr override="childStyle">
                                        <p:cTn dur="1" fill="hold" display="0" masterRel="sameClick" afterEffect="1">
                                          <p:stCondLst>
                                            <p:cond evt="end" delay="0">
                                              <p:tn val="61"/>
                                            </p:cond>
                                          </p:stCondLst>
                                        </p:cTn>
                                        <p:tgtEl>
                                          <p:spTgt spid="74783"/>
                                        </p:tgtEl>
                                        <p:attrNameLst>
                                          <p:attrName>style.visibility</p:attrName>
                                        </p:attrNameLst>
                                      </p:cBhvr>
                                      <p:to>
                                        <p:strVal val="hidden"/>
                                      </p:to>
                                    </p:set>
                                  </p:subTnLst>
                                </p:cTn>
                              </p:par>
                            </p:childTnLst>
                          </p:cTn>
                        </p:par>
                        <p:par>
                          <p:cTn id="64" fill="hold">
                            <p:stCondLst>
                              <p:cond delay="7500"/>
                            </p:stCondLst>
                            <p:childTnLst>
                              <p:par>
                                <p:cTn id="65" presetID="9" presetClass="entr" presetSubtype="0" fill="hold" grpId="0" nodeType="afterEffect">
                                  <p:stCondLst>
                                    <p:cond delay="0"/>
                                  </p:stCondLst>
                                  <p:childTnLst>
                                    <p:set>
                                      <p:cBhvr>
                                        <p:cTn id="66" dur="1" fill="hold">
                                          <p:stCondLst>
                                            <p:cond delay="0"/>
                                          </p:stCondLst>
                                        </p:cTn>
                                        <p:tgtEl>
                                          <p:spTgt spid="74792"/>
                                        </p:tgtEl>
                                        <p:attrNameLst>
                                          <p:attrName>style.visibility</p:attrName>
                                        </p:attrNameLst>
                                      </p:cBhvr>
                                      <p:to>
                                        <p:strVal val="visible"/>
                                      </p:to>
                                    </p:set>
                                    <p:animEffect transition="in" filter="dissolve">
                                      <p:cBhvr>
                                        <p:cTn id="67" dur="500"/>
                                        <p:tgtEl>
                                          <p:spTgt spid="74792"/>
                                        </p:tgtEl>
                                      </p:cBhvr>
                                    </p:animEffect>
                                  </p:childTnLst>
                                </p:cTn>
                              </p:par>
                            </p:childTnLst>
                          </p:cTn>
                        </p:par>
                        <p:par>
                          <p:cTn id="68" fill="hold">
                            <p:stCondLst>
                              <p:cond delay="8000"/>
                            </p:stCondLst>
                            <p:childTnLst>
                              <p:par>
                                <p:cTn id="69" presetID="9" presetClass="entr" presetSubtype="0" fill="hold" grpId="0" nodeType="afterEffect">
                                  <p:stCondLst>
                                    <p:cond delay="0"/>
                                  </p:stCondLst>
                                  <p:childTnLst>
                                    <p:set>
                                      <p:cBhvr>
                                        <p:cTn id="70" dur="1" fill="hold">
                                          <p:stCondLst>
                                            <p:cond delay="0"/>
                                          </p:stCondLst>
                                        </p:cTn>
                                        <p:tgtEl>
                                          <p:spTgt spid="74784"/>
                                        </p:tgtEl>
                                        <p:attrNameLst>
                                          <p:attrName>style.visibility</p:attrName>
                                        </p:attrNameLst>
                                      </p:cBhvr>
                                      <p:to>
                                        <p:strVal val="visible"/>
                                      </p:to>
                                    </p:set>
                                    <p:animEffect transition="in" filter="dissolve">
                                      <p:cBhvr>
                                        <p:cTn id="71" dur="500"/>
                                        <p:tgtEl>
                                          <p:spTgt spid="74784"/>
                                        </p:tgtEl>
                                      </p:cBhvr>
                                    </p:animEffect>
                                  </p:childTnLst>
                                  <p:subTnLst>
                                    <p:set>
                                      <p:cBhvr override="childStyle">
                                        <p:cTn dur="1" fill="hold" display="0" masterRel="sameClick" afterEffect="1">
                                          <p:stCondLst>
                                            <p:cond evt="end" delay="0">
                                              <p:tn val="69"/>
                                            </p:cond>
                                          </p:stCondLst>
                                        </p:cTn>
                                        <p:tgtEl>
                                          <p:spTgt spid="74784"/>
                                        </p:tgtEl>
                                        <p:attrNameLst>
                                          <p:attrName>style.visibility</p:attrName>
                                        </p:attrNameLst>
                                      </p:cBhvr>
                                      <p:to>
                                        <p:strVal val="hidden"/>
                                      </p:to>
                                    </p:set>
                                  </p:subTnLst>
                                </p:cTn>
                              </p:par>
                            </p:childTnLst>
                          </p:cTn>
                        </p:par>
                        <p:par>
                          <p:cTn id="72" fill="hold">
                            <p:stCondLst>
                              <p:cond delay="8500"/>
                            </p:stCondLst>
                            <p:childTnLst>
                              <p:par>
                                <p:cTn id="73" presetID="9" presetClass="entr" presetSubtype="0" fill="hold" grpId="0" nodeType="afterEffect">
                                  <p:stCondLst>
                                    <p:cond delay="0"/>
                                  </p:stCondLst>
                                  <p:childTnLst>
                                    <p:set>
                                      <p:cBhvr>
                                        <p:cTn id="74" dur="1" fill="hold">
                                          <p:stCondLst>
                                            <p:cond delay="0"/>
                                          </p:stCondLst>
                                        </p:cTn>
                                        <p:tgtEl>
                                          <p:spTgt spid="74794"/>
                                        </p:tgtEl>
                                        <p:attrNameLst>
                                          <p:attrName>style.visibility</p:attrName>
                                        </p:attrNameLst>
                                      </p:cBhvr>
                                      <p:to>
                                        <p:strVal val="visible"/>
                                      </p:to>
                                    </p:set>
                                    <p:animEffect transition="in" filter="dissolve">
                                      <p:cBhvr>
                                        <p:cTn id="75" dur="500"/>
                                        <p:tgtEl>
                                          <p:spTgt spid="74794"/>
                                        </p:tgtEl>
                                      </p:cBhvr>
                                    </p:animEffect>
                                  </p:childTnLst>
                                </p:cTn>
                              </p:par>
                            </p:childTnLst>
                          </p:cTn>
                        </p:par>
                        <p:par>
                          <p:cTn id="76" fill="hold">
                            <p:stCondLst>
                              <p:cond delay="9000"/>
                            </p:stCondLst>
                            <p:childTnLst>
                              <p:par>
                                <p:cTn id="77" presetID="9" presetClass="entr" presetSubtype="0" fill="hold" grpId="0" nodeType="afterEffect">
                                  <p:stCondLst>
                                    <p:cond delay="0"/>
                                  </p:stCondLst>
                                  <p:childTnLst>
                                    <p:set>
                                      <p:cBhvr>
                                        <p:cTn id="78" dur="1" fill="hold">
                                          <p:stCondLst>
                                            <p:cond delay="0"/>
                                          </p:stCondLst>
                                        </p:cTn>
                                        <p:tgtEl>
                                          <p:spTgt spid="74785"/>
                                        </p:tgtEl>
                                        <p:attrNameLst>
                                          <p:attrName>style.visibility</p:attrName>
                                        </p:attrNameLst>
                                      </p:cBhvr>
                                      <p:to>
                                        <p:strVal val="visible"/>
                                      </p:to>
                                    </p:set>
                                    <p:animEffect transition="in" filter="dissolve">
                                      <p:cBhvr>
                                        <p:cTn id="79" dur="500"/>
                                        <p:tgtEl>
                                          <p:spTgt spid="74785"/>
                                        </p:tgtEl>
                                      </p:cBhvr>
                                    </p:animEffect>
                                  </p:childTnLst>
                                  <p:subTnLst>
                                    <p:set>
                                      <p:cBhvr override="childStyle">
                                        <p:cTn dur="1" fill="hold" display="0" masterRel="sameClick" afterEffect="1">
                                          <p:stCondLst>
                                            <p:cond evt="end" delay="0">
                                              <p:tn val="77"/>
                                            </p:cond>
                                          </p:stCondLst>
                                        </p:cTn>
                                        <p:tgtEl>
                                          <p:spTgt spid="74785"/>
                                        </p:tgtEl>
                                        <p:attrNameLst>
                                          <p:attrName>style.visibility</p:attrName>
                                        </p:attrNameLst>
                                      </p:cBhvr>
                                      <p:to>
                                        <p:strVal val="hidden"/>
                                      </p:to>
                                    </p:set>
                                  </p:subTnLst>
                                </p:cTn>
                              </p:par>
                            </p:childTnLst>
                          </p:cTn>
                        </p:par>
                        <p:par>
                          <p:cTn id="80" fill="hold">
                            <p:stCondLst>
                              <p:cond delay="9500"/>
                            </p:stCondLst>
                            <p:childTnLst>
                              <p:par>
                                <p:cTn id="81" presetID="9" presetClass="entr" presetSubtype="0" fill="hold" grpId="0" nodeType="afterEffect">
                                  <p:stCondLst>
                                    <p:cond delay="0"/>
                                  </p:stCondLst>
                                  <p:childTnLst>
                                    <p:set>
                                      <p:cBhvr>
                                        <p:cTn id="82" dur="1" fill="hold">
                                          <p:stCondLst>
                                            <p:cond delay="0"/>
                                          </p:stCondLst>
                                        </p:cTn>
                                        <p:tgtEl>
                                          <p:spTgt spid="74795"/>
                                        </p:tgtEl>
                                        <p:attrNameLst>
                                          <p:attrName>style.visibility</p:attrName>
                                        </p:attrNameLst>
                                      </p:cBhvr>
                                      <p:to>
                                        <p:strVal val="visible"/>
                                      </p:to>
                                    </p:set>
                                    <p:animEffect transition="in" filter="dissolve">
                                      <p:cBhvr>
                                        <p:cTn id="83" dur="500"/>
                                        <p:tgtEl>
                                          <p:spTgt spid="74795"/>
                                        </p:tgtEl>
                                      </p:cBhvr>
                                    </p:animEffect>
                                  </p:childTnLst>
                                </p:cTn>
                              </p:par>
                            </p:childTnLst>
                          </p:cTn>
                        </p:par>
                        <p:par>
                          <p:cTn id="84" fill="hold">
                            <p:stCondLst>
                              <p:cond delay="10000"/>
                            </p:stCondLst>
                            <p:childTnLst>
                              <p:par>
                                <p:cTn id="85" presetID="9" presetClass="entr" presetSubtype="0" fill="hold" grpId="0" nodeType="afterEffect">
                                  <p:stCondLst>
                                    <p:cond delay="0"/>
                                  </p:stCondLst>
                                  <p:childTnLst>
                                    <p:set>
                                      <p:cBhvr>
                                        <p:cTn id="86" dur="1" fill="hold">
                                          <p:stCondLst>
                                            <p:cond delay="0"/>
                                          </p:stCondLst>
                                        </p:cTn>
                                        <p:tgtEl>
                                          <p:spTgt spid="74786"/>
                                        </p:tgtEl>
                                        <p:attrNameLst>
                                          <p:attrName>style.visibility</p:attrName>
                                        </p:attrNameLst>
                                      </p:cBhvr>
                                      <p:to>
                                        <p:strVal val="visible"/>
                                      </p:to>
                                    </p:set>
                                    <p:animEffect transition="in" filter="dissolve">
                                      <p:cBhvr>
                                        <p:cTn id="87" dur="500"/>
                                        <p:tgtEl>
                                          <p:spTgt spid="74786"/>
                                        </p:tgtEl>
                                      </p:cBhvr>
                                    </p:animEffect>
                                  </p:childTnLst>
                                  <p:subTnLst>
                                    <p:set>
                                      <p:cBhvr override="childStyle">
                                        <p:cTn dur="1" fill="hold" display="0" masterRel="sameClick" afterEffect="1">
                                          <p:stCondLst>
                                            <p:cond evt="end" delay="0">
                                              <p:tn val="85"/>
                                            </p:cond>
                                          </p:stCondLst>
                                        </p:cTn>
                                        <p:tgtEl>
                                          <p:spTgt spid="74786"/>
                                        </p:tgtEl>
                                        <p:attrNameLst>
                                          <p:attrName>style.visibility</p:attrName>
                                        </p:attrNameLst>
                                      </p:cBhvr>
                                      <p:to>
                                        <p:strVal val="hidden"/>
                                      </p:to>
                                    </p:set>
                                  </p:subTnLst>
                                </p:cTn>
                              </p:par>
                            </p:childTnLst>
                          </p:cTn>
                        </p:par>
                        <p:par>
                          <p:cTn id="88" fill="hold">
                            <p:stCondLst>
                              <p:cond delay="10500"/>
                            </p:stCondLst>
                            <p:childTnLst>
                              <p:par>
                                <p:cTn id="89" presetID="9" presetClass="entr" presetSubtype="0" fill="hold" grpId="0" nodeType="afterEffect">
                                  <p:stCondLst>
                                    <p:cond delay="0"/>
                                  </p:stCondLst>
                                  <p:childTnLst>
                                    <p:set>
                                      <p:cBhvr>
                                        <p:cTn id="90" dur="1" fill="hold">
                                          <p:stCondLst>
                                            <p:cond delay="0"/>
                                          </p:stCondLst>
                                        </p:cTn>
                                        <p:tgtEl>
                                          <p:spTgt spid="74796"/>
                                        </p:tgtEl>
                                        <p:attrNameLst>
                                          <p:attrName>style.visibility</p:attrName>
                                        </p:attrNameLst>
                                      </p:cBhvr>
                                      <p:to>
                                        <p:strVal val="visible"/>
                                      </p:to>
                                    </p:set>
                                    <p:animEffect transition="in" filter="dissolve">
                                      <p:cBhvr>
                                        <p:cTn id="91" dur="500"/>
                                        <p:tgtEl>
                                          <p:spTgt spid="74796"/>
                                        </p:tgtEl>
                                      </p:cBhvr>
                                    </p:animEffect>
                                  </p:childTnLst>
                                </p:cTn>
                              </p:par>
                            </p:childTnLst>
                          </p:cTn>
                        </p:par>
                        <p:par>
                          <p:cTn id="92" fill="hold">
                            <p:stCondLst>
                              <p:cond delay="11000"/>
                            </p:stCondLst>
                            <p:childTnLst>
                              <p:par>
                                <p:cTn id="93" presetID="9" presetClass="entr" presetSubtype="0" fill="hold" grpId="0" nodeType="afterEffect">
                                  <p:stCondLst>
                                    <p:cond delay="0"/>
                                  </p:stCondLst>
                                  <p:childTnLst>
                                    <p:set>
                                      <p:cBhvr>
                                        <p:cTn id="94" dur="1" fill="hold">
                                          <p:stCondLst>
                                            <p:cond delay="0"/>
                                          </p:stCondLst>
                                        </p:cTn>
                                        <p:tgtEl>
                                          <p:spTgt spid="74788"/>
                                        </p:tgtEl>
                                        <p:attrNameLst>
                                          <p:attrName>style.visibility</p:attrName>
                                        </p:attrNameLst>
                                      </p:cBhvr>
                                      <p:to>
                                        <p:strVal val="visible"/>
                                      </p:to>
                                    </p:set>
                                    <p:animEffect transition="in" filter="dissolve">
                                      <p:cBhvr>
                                        <p:cTn id="95" dur="500"/>
                                        <p:tgtEl>
                                          <p:spTgt spid="74788"/>
                                        </p:tgtEl>
                                      </p:cBhvr>
                                    </p:animEffect>
                                  </p:childTnLst>
                                  <p:subTnLst>
                                    <p:set>
                                      <p:cBhvr override="childStyle">
                                        <p:cTn dur="1" fill="hold" display="0" masterRel="sameClick" afterEffect="1">
                                          <p:stCondLst>
                                            <p:cond evt="end" delay="0">
                                              <p:tn val="93"/>
                                            </p:cond>
                                          </p:stCondLst>
                                        </p:cTn>
                                        <p:tgtEl>
                                          <p:spTgt spid="74788"/>
                                        </p:tgtEl>
                                        <p:attrNameLst>
                                          <p:attrName>style.visibility</p:attrName>
                                        </p:attrNameLst>
                                      </p:cBhvr>
                                      <p:to>
                                        <p:strVal val="hidden"/>
                                      </p:to>
                                    </p:set>
                                  </p:subTnLst>
                                </p:cTn>
                              </p:par>
                            </p:childTnLst>
                          </p:cTn>
                        </p:par>
                        <p:par>
                          <p:cTn id="96" fill="hold">
                            <p:stCondLst>
                              <p:cond delay="11500"/>
                            </p:stCondLst>
                            <p:childTnLst>
                              <p:par>
                                <p:cTn id="97" presetID="9" presetClass="entr" presetSubtype="0" fill="hold" grpId="0" nodeType="afterEffect">
                                  <p:stCondLst>
                                    <p:cond delay="0"/>
                                  </p:stCondLst>
                                  <p:childTnLst>
                                    <p:set>
                                      <p:cBhvr>
                                        <p:cTn id="98" dur="1" fill="hold">
                                          <p:stCondLst>
                                            <p:cond delay="0"/>
                                          </p:stCondLst>
                                        </p:cTn>
                                        <p:tgtEl>
                                          <p:spTgt spid="74797"/>
                                        </p:tgtEl>
                                        <p:attrNameLst>
                                          <p:attrName>style.visibility</p:attrName>
                                        </p:attrNameLst>
                                      </p:cBhvr>
                                      <p:to>
                                        <p:strVal val="visible"/>
                                      </p:to>
                                    </p:set>
                                    <p:animEffect transition="in" filter="dissolve">
                                      <p:cBhvr>
                                        <p:cTn id="99" dur="500"/>
                                        <p:tgtEl>
                                          <p:spTgt spid="74797"/>
                                        </p:tgtEl>
                                      </p:cBhvr>
                                    </p:animEffect>
                                  </p:childTnLst>
                                </p:cTn>
                              </p:par>
                            </p:childTnLst>
                          </p:cTn>
                        </p:par>
                        <p:par>
                          <p:cTn id="100" fill="hold">
                            <p:stCondLst>
                              <p:cond delay="12000"/>
                            </p:stCondLst>
                            <p:childTnLst>
                              <p:par>
                                <p:cTn id="101" presetID="9" presetClass="entr" presetSubtype="0" fill="hold" grpId="0" nodeType="afterEffect">
                                  <p:stCondLst>
                                    <p:cond delay="0"/>
                                  </p:stCondLst>
                                  <p:childTnLst>
                                    <p:set>
                                      <p:cBhvr>
                                        <p:cTn id="102" dur="1" fill="hold">
                                          <p:stCondLst>
                                            <p:cond delay="0"/>
                                          </p:stCondLst>
                                        </p:cTn>
                                        <p:tgtEl>
                                          <p:spTgt spid="74789"/>
                                        </p:tgtEl>
                                        <p:attrNameLst>
                                          <p:attrName>style.visibility</p:attrName>
                                        </p:attrNameLst>
                                      </p:cBhvr>
                                      <p:to>
                                        <p:strVal val="visible"/>
                                      </p:to>
                                    </p:set>
                                    <p:animEffect transition="in" filter="dissolve">
                                      <p:cBhvr>
                                        <p:cTn id="103" dur="500"/>
                                        <p:tgtEl>
                                          <p:spTgt spid="74789"/>
                                        </p:tgtEl>
                                      </p:cBhvr>
                                    </p:animEffect>
                                  </p:childTnLst>
                                  <p:subTnLst>
                                    <p:set>
                                      <p:cBhvr override="childStyle">
                                        <p:cTn dur="1" fill="hold" display="0" masterRel="sameClick" afterEffect="1">
                                          <p:stCondLst>
                                            <p:cond evt="end" delay="0">
                                              <p:tn val="101"/>
                                            </p:cond>
                                          </p:stCondLst>
                                        </p:cTn>
                                        <p:tgtEl>
                                          <p:spTgt spid="74789"/>
                                        </p:tgtEl>
                                        <p:attrNameLst>
                                          <p:attrName>style.visibility</p:attrName>
                                        </p:attrNameLst>
                                      </p:cBhvr>
                                      <p:to>
                                        <p:strVal val="hidden"/>
                                      </p:to>
                                    </p:set>
                                  </p:subTnLst>
                                </p:cTn>
                              </p:par>
                            </p:childTnLst>
                          </p:cTn>
                        </p:par>
                        <p:par>
                          <p:cTn id="104" fill="hold">
                            <p:stCondLst>
                              <p:cond delay="12500"/>
                            </p:stCondLst>
                            <p:childTnLst>
                              <p:par>
                                <p:cTn id="105" presetID="9" presetClass="entr" presetSubtype="0" fill="hold" grpId="0" nodeType="afterEffect">
                                  <p:stCondLst>
                                    <p:cond delay="0"/>
                                  </p:stCondLst>
                                  <p:childTnLst>
                                    <p:set>
                                      <p:cBhvr>
                                        <p:cTn id="106" dur="1" fill="hold">
                                          <p:stCondLst>
                                            <p:cond delay="0"/>
                                          </p:stCondLst>
                                        </p:cTn>
                                        <p:tgtEl>
                                          <p:spTgt spid="74802"/>
                                        </p:tgtEl>
                                        <p:attrNameLst>
                                          <p:attrName>style.visibility</p:attrName>
                                        </p:attrNameLst>
                                      </p:cBhvr>
                                      <p:to>
                                        <p:strVal val="visible"/>
                                      </p:to>
                                    </p:set>
                                    <p:animEffect transition="in" filter="dissolve">
                                      <p:cBhvr>
                                        <p:cTn id="107" dur="500"/>
                                        <p:tgtEl>
                                          <p:spTgt spid="7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77" grpId="0" animBg="1"/>
      <p:bldP spid="74778" grpId="0" animBg="1"/>
      <p:bldP spid="74779" grpId="0" animBg="1"/>
      <p:bldP spid="74780" grpId="0" animBg="1"/>
      <p:bldP spid="74781" grpId="0" animBg="1"/>
      <p:bldP spid="74782" grpId="0" animBg="1"/>
      <p:bldP spid="74783" grpId="0" animBg="1"/>
      <p:bldP spid="74784" grpId="0" animBg="1"/>
      <p:bldP spid="74785" grpId="0" animBg="1"/>
      <p:bldP spid="74786" grpId="0" animBg="1"/>
      <p:bldP spid="74787" grpId="0" animBg="1"/>
      <p:bldP spid="74788" grpId="0" animBg="1"/>
      <p:bldP spid="74789" grpId="0" animBg="1"/>
      <p:bldP spid="74790" grpId="0" animBg="1"/>
      <p:bldP spid="74791" grpId="0" animBg="1"/>
      <p:bldP spid="74792" grpId="0" animBg="1"/>
      <p:bldP spid="74793" grpId="0" animBg="1"/>
      <p:bldP spid="74794" grpId="0" animBg="1"/>
      <p:bldP spid="74795" grpId="0" animBg="1"/>
      <p:bldP spid="74796" grpId="0" animBg="1"/>
      <p:bldP spid="74797" grpId="0" animBg="1"/>
      <p:bldP spid="74798" grpId="0" animBg="1"/>
      <p:bldP spid="74799" grpId="0" animBg="1"/>
      <p:bldP spid="74800" grpId="0" animBg="1"/>
      <p:bldP spid="74801" grpId="0" animBg="1"/>
      <p:bldP spid="7480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0" y="131763"/>
            <a:ext cx="9144000" cy="457200"/>
          </a:xfrm>
          <a:prstGeom prst="rect">
            <a:avLst/>
          </a:prstGeom>
          <a:noFill/>
          <a:ln w="9525">
            <a:noFill/>
            <a:miter lim="800000"/>
            <a:headEnd/>
            <a:tailEnd/>
          </a:ln>
        </p:spPr>
        <p:txBody>
          <a:bodyPr>
            <a:spAutoFit/>
          </a:bodyPr>
          <a:lstStyle/>
          <a:p>
            <a:pPr>
              <a:spcBef>
                <a:spcPct val="50000"/>
              </a:spcBef>
            </a:pPr>
            <a:endParaRPr lang="en-US" sz="2400" b="0">
              <a:latin typeface="Arial Narrow" pitchFamily="34" charset="0"/>
            </a:endParaRPr>
          </a:p>
        </p:txBody>
      </p:sp>
      <p:sp>
        <p:nvSpPr>
          <p:cNvPr id="22531" name="Freeform 6"/>
          <p:cNvSpPr>
            <a:spLocks/>
          </p:cNvSpPr>
          <p:nvPr/>
        </p:nvSpPr>
        <p:spPr bwMode="auto">
          <a:xfrm>
            <a:off x="3048000" y="4267200"/>
            <a:ext cx="2286000" cy="1389063"/>
          </a:xfrm>
          <a:custGeom>
            <a:avLst/>
            <a:gdLst>
              <a:gd name="T0" fmla="*/ 2147483647 w 974"/>
              <a:gd name="T1" fmla="*/ 2147483647 h 539"/>
              <a:gd name="T2" fmla="*/ 2147483647 w 974"/>
              <a:gd name="T3" fmla="*/ 0 h 539"/>
              <a:gd name="T4" fmla="*/ 2147483647 w 974"/>
              <a:gd name="T5" fmla="*/ 2147483647 h 539"/>
              <a:gd name="T6" fmla="*/ 2147483647 w 974"/>
              <a:gd name="T7" fmla="*/ 2147483647 h 539"/>
              <a:gd name="T8" fmla="*/ 2147483647 w 974"/>
              <a:gd name="T9" fmla="*/ 2147483647 h 539"/>
              <a:gd name="T10" fmla="*/ 2147483647 w 974"/>
              <a:gd name="T11" fmla="*/ 2147483647 h 539"/>
              <a:gd name="T12" fmla="*/ 2147483647 w 974"/>
              <a:gd name="T13" fmla="*/ 2147483647 h 539"/>
              <a:gd name="T14" fmla="*/ 2147483647 w 974"/>
              <a:gd name="T15" fmla="*/ 2147483647 h 539"/>
              <a:gd name="T16" fmla="*/ 2147483647 w 974"/>
              <a:gd name="T17" fmla="*/ 2147483647 h 539"/>
              <a:gd name="T18" fmla="*/ 2147483647 w 974"/>
              <a:gd name="T19" fmla="*/ 2147483647 h 539"/>
              <a:gd name="T20" fmla="*/ 2147483647 w 974"/>
              <a:gd name="T21" fmla="*/ 2147483647 h 539"/>
              <a:gd name="T22" fmla="*/ 2147483647 w 974"/>
              <a:gd name="T23" fmla="*/ 2147483647 h 539"/>
              <a:gd name="T24" fmla="*/ 2147483647 w 974"/>
              <a:gd name="T25" fmla="*/ 2147483647 h 539"/>
              <a:gd name="T26" fmla="*/ 2147483647 w 974"/>
              <a:gd name="T27" fmla="*/ 2147483647 h 539"/>
              <a:gd name="T28" fmla="*/ 2147483647 w 974"/>
              <a:gd name="T29" fmla="*/ 2147483647 h 539"/>
              <a:gd name="T30" fmla="*/ 2147483647 w 974"/>
              <a:gd name="T31" fmla="*/ 2147483647 h 539"/>
              <a:gd name="T32" fmla="*/ 2147483647 w 974"/>
              <a:gd name="T33" fmla="*/ 2147483647 h 539"/>
              <a:gd name="T34" fmla="*/ 2147483647 w 974"/>
              <a:gd name="T35" fmla="*/ 2147483647 h 539"/>
              <a:gd name="T36" fmla="*/ 2147483647 w 974"/>
              <a:gd name="T37" fmla="*/ 2147483647 h 539"/>
              <a:gd name="T38" fmla="*/ 2147483647 w 974"/>
              <a:gd name="T39" fmla="*/ 2147483647 h 5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74"/>
              <a:gd name="T61" fmla="*/ 0 h 539"/>
              <a:gd name="T62" fmla="*/ 974 w 974"/>
              <a:gd name="T63" fmla="*/ 539 h 5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74" h="539">
                <a:moveTo>
                  <a:pt x="519" y="38"/>
                </a:moveTo>
                <a:cubicBezTo>
                  <a:pt x="483" y="14"/>
                  <a:pt x="434" y="9"/>
                  <a:pt x="392" y="0"/>
                </a:cubicBezTo>
                <a:cubicBezTo>
                  <a:pt x="244" y="10"/>
                  <a:pt x="220" y="5"/>
                  <a:pt x="108" y="90"/>
                </a:cubicBezTo>
                <a:cubicBezTo>
                  <a:pt x="73" y="116"/>
                  <a:pt x="60" y="143"/>
                  <a:pt x="40" y="180"/>
                </a:cubicBezTo>
                <a:cubicBezTo>
                  <a:pt x="31" y="196"/>
                  <a:pt x="10" y="225"/>
                  <a:pt x="10" y="225"/>
                </a:cubicBezTo>
                <a:cubicBezTo>
                  <a:pt x="0" y="278"/>
                  <a:pt x="1" y="325"/>
                  <a:pt x="25" y="374"/>
                </a:cubicBezTo>
                <a:cubicBezTo>
                  <a:pt x="28" y="387"/>
                  <a:pt x="27" y="401"/>
                  <a:pt x="33" y="412"/>
                </a:cubicBezTo>
                <a:cubicBezTo>
                  <a:pt x="66" y="470"/>
                  <a:pt x="216" y="525"/>
                  <a:pt x="280" y="539"/>
                </a:cubicBezTo>
                <a:cubicBezTo>
                  <a:pt x="369" y="532"/>
                  <a:pt x="382" y="530"/>
                  <a:pt x="452" y="502"/>
                </a:cubicBezTo>
                <a:cubicBezTo>
                  <a:pt x="478" y="475"/>
                  <a:pt x="491" y="474"/>
                  <a:pt x="527" y="464"/>
                </a:cubicBezTo>
                <a:cubicBezTo>
                  <a:pt x="623" y="472"/>
                  <a:pt x="724" y="487"/>
                  <a:pt x="818" y="509"/>
                </a:cubicBezTo>
                <a:cubicBezTo>
                  <a:pt x="856" y="504"/>
                  <a:pt x="895" y="506"/>
                  <a:pt x="931" y="494"/>
                </a:cubicBezTo>
                <a:cubicBezTo>
                  <a:pt x="974" y="480"/>
                  <a:pt x="947" y="379"/>
                  <a:pt x="945" y="374"/>
                </a:cubicBezTo>
                <a:cubicBezTo>
                  <a:pt x="930" y="335"/>
                  <a:pt x="871" y="314"/>
                  <a:pt x="841" y="292"/>
                </a:cubicBezTo>
                <a:cubicBezTo>
                  <a:pt x="785" y="250"/>
                  <a:pt x="836" y="270"/>
                  <a:pt x="788" y="255"/>
                </a:cubicBezTo>
                <a:cubicBezTo>
                  <a:pt x="738" y="204"/>
                  <a:pt x="764" y="217"/>
                  <a:pt x="721" y="202"/>
                </a:cubicBezTo>
                <a:cubicBezTo>
                  <a:pt x="711" y="187"/>
                  <a:pt x="701" y="172"/>
                  <a:pt x="691" y="157"/>
                </a:cubicBezTo>
                <a:cubicBezTo>
                  <a:pt x="686" y="150"/>
                  <a:pt x="676" y="135"/>
                  <a:pt x="676" y="135"/>
                </a:cubicBezTo>
                <a:cubicBezTo>
                  <a:pt x="671" y="120"/>
                  <a:pt x="672" y="101"/>
                  <a:pt x="661" y="90"/>
                </a:cubicBezTo>
                <a:cubicBezTo>
                  <a:pt x="619" y="48"/>
                  <a:pt x="571" y="62"/>
                  <a:pt x="519" y="38"/>
                </a:cubicBezTo>
                <a:close/>
              </a:path>
            </a:pathLst>
          </a:custGeom>
          <a:solidFill>
            <a:srgbClr val="CCFFFF"/>
          </a:solidFill>
          <a:ln w="9525">
            <a:solidFill>
              <a:schemeClr val="tx1"/>
            </a:solidFill>
            <a:round/>
            <a:headEnd/>
            <a:tailEnd/>
          </a:ln>
        </p:spPr>
        <p:txBody>
          <a:bodyPr/>
          <a:lstStyle/>
          <a:p>
            <a:endParaRPr lang="cs-CZ"/>
          </a:p>
        </p:txBody>
      </p:sp>
      <p:sp>
        <p:nvSpPr>
          <p:cNvPr id="22532" name="Text Box 15"/>
          <p:cNvSpPr txBox="1">
            <a:spLocks noChangeArrowheads="1"/>
          </p:cNvSpPr>
          <p:nvPr/>
        </p:nvSpPr>
        <p:spPr bwMode="auto">
          <a:xfrm>
            <a:off x="914400" y="5638800"/>
            <a:ext cx="446088" cy="366713"/>
          </a:xfrm>
          <a:prstGeom prst="rect">
            <a:avLst/>
          </a:prstGeom>
          <a:noFill/>
          <a:ln w="9525">
            <a:noFill/>
            <a:miter lim="800000"/>
            <a:headEnd/>
            <a:tailEnd/>
          </a:ln>
        </p:spPr>
        <p:txBody>
          <a:bodyPr wrap="none">
            <a:spAutoFit/>
          </a:bodyPr>
          <a:lstStyle/>
          <a:p>
            <a:r>
              <a:rPr lang="cs-CZ" b="0">
                <a:latin typeface="Arial" pitchFamily="34" charset="0"/>
              </a:rPr>
              <a:t>O</a:t>
            </a:r>
            <a:r>
              <a:rPr lang="cs-CZ" b="0" baseline="-25000">
                <a:latin typeface="Arial" pitchFamily="34" charset="0"/>
              </a:rPr>
              <a:t>2</a:t>
            </a:r>
          </a:p>
        </p:txBody>
      </p:sp>
      <p:sp>
        <p:nvSpPr>
          <p:cNvPr id="22533" name="Text Box 16"/>
          <p:cNvSpPr txBox="1">
            <a:spLocks noChangeArrowheads="1"/>
          </p:cNvSpPr>
          <p:nvPr/>
        </p:nvSpPr>
        <p:spPr bwMode="auto">
          <a:xfrm>
            <a:off x="1981200" y="4114800"/>
            <a:ext cx="446088" cy="366713"/>
          </a:xfrm>
          <a:prstGeom prst="rect">
            <a:avLst/>
          </a:prstGeom>
          <a:noFill/>
          <a:ln w="9525">
            <a:noFill/>
            <a:miter lim="800000"/>
            <a:headEnd/>
            <a:tailEnd/>
          </a:ln>
        </p:spPr>
        <p:txBody>
          <a:bodyPr wrap="none">
            <a:spAutoFit/>
          </a:bodyPr>
          <a:lstStyle/>
          <a:p>
            <a:r>
              <a:rPr lang="cs-CZ" b="0">
                <a:latin typeface="Arial" pitchFamily="34" charset="0"/>
              </a:rPr>
              <a:t>O</a:t>
            </a:r>
            <a:r>
              <a:rPr lang="cs-CZ" b="0" baseline="-25000">
                <a:latin typeface="Arial" pitchFamily="34" charset="0"/>
              </a:rPr>
              <a:t>2</a:t>
            </a:r>
          </a:p>
        </p:txBody>
      </p:sp>
      <p:sp>
        <p:nvSpPr>
          <p:cNvPr id="22534" name="Text Box 21"/>
          <p:cNvSpPr txBox="1">
            <a:spLocks noChangeArrowheads="1"/>
          </p:cNvSpPr>
          <p:nvPr/>
        </p:nvSpPr>
        <p:spPr bwMode="auto">
          <a:xfrm>
            <a:off x="1905000" y="5181600"/>
            <a:ext cx="446088" cy="366713"/>
          </a:xfrm>
          <a:prstGeom prst="rect">
            <a:avLst/>
          </a:prstGeom>
          <a:noFill/>
          <a:ln w="9525">
            <a:noFill/>
            <a:miter lim="800000"/>
            <a:headEnd/>
            <a:tailEnd/>
          </a:ln>
        </p:spPr>
        <p:txBody>
          <a:bodyPr wrap="none">
            <a:spAutoFit/>
          </a:bodyPr>
          <a:lstStyle/>
          <a:p>
            <a:r>
              <a:rPr lang="cs-CZ" b="0">
                <a:latin typeface="Arial" pitchFamily="34" charset="0"/>
              </a:rPr>
              <a:t>O</a:t>
            </a:r>
            <a:r>
              <a:rPr lang="cs-CZ" b="0" baseline="-25000">
                <a:latin typeface="Arial" pitchFamily="34" charset="0"/>
              </a:rPr>
              <a:t>2</a:t>
            </a:r>
          </a:p>
        </p:txBody>
      </p:sp>
      <p:sp>
        <p:nvSpPr>
          <p:cNvPr id="22535" name="Text Box 52"/>
          <p:cNvSpPr txBox="1">
            <a:spLocks noChangeArrowheads="1"/>
          </p:cNvSpPr>
          <p:nvPr/>
        </p:nvSpPr>
        <p:spPr bwMode="auto">
          <a:xfrm>
            <a:off x="7239000" y="5867400"/>
            <a:ext cx="446088" cy="366713"/>
          </a:xfrm>
          <a:prstGeom prst="rect">
            <a:avLst/>
          </a:prstGeom>
          <a:noFill/>
          <a:ln w="9525">
            <a:noFill/>
            <a:miter lim="800000"/>
            <a:headEnd/>
            <a:tailEnd/>
          </a:ln>
        </p:spPr>
        <p:txBody>
          <a:bodyPr wrap="none">
            <a:spAutoFit/>
          </a:bodyPr>
          <a:lstStyle/>
          <a:p>
            <a:r>
              <a:rPr lang="cs-CZ" b="0">
                <a:latin typeface="Arial" pitchFamily="34" charset="0"/>
              </a:rPr>
              <a:t>O</a:t>
            </a:r>
            <a:r>
              <a:rPr lang="cs-CZ" b="0" baseline="-25000">
                <a:latin typeface="Arial" pitchFamily="34" charset="0"/>
              </a:rPr>
              <a:t>2</a:t>
            </a:r>
          </a:p>
        </p:txBody>
      </p:sp>
      <p:sp>
        <p:nvSpPr>
          <p:cNvPr id="54327" name="Freeform 55"/>
          <p:cNvSpPr>
            <a:spLocks/>
          </p:cNvSpPr>
          <p:nvPr/>
        </p:nvSpPr>
        <p:spPr bwMode="auto">
          <a:xfrm>
            <a:off x="3022600" y="3971925"/>
            <a:ext cx="3667125" cy="1717675"/>
          </a:xfrm>
          <a:custGeom>
            <a:avLst/>
            <a:gdLst>
              <a:gd name="T0" fmla="*/ 2147483647 w 2310"/>
              <a:gd name="T1" fmla="*/ 2147483647 h 1082"/>
              <a:gd name="T2" fmla="*/ 2147483647 w 2310"/>
              <a:gd name="T3" fmla="*/ 2147483647 h 1082"/>
              <a:gd name="T4" fmla="*/ 2147483647 w 2310"/>
              <a:gd name="T5" fmla="*/ 2147483647 h 1082"/>
              <a:gd name="T6" fmla="*/ 2147483647 w 2310"/>
              <a:gd name="T7" fmla="*/ 2147483647 h 1082"/>
              <a:gd name="T8" fmla="*/ 2147483647 w 2310"/>
              <a:gd name="T9" fmla="*/ 2147483647 h 1082"/>
              <a:gd name="T10" fmla="*/ 2147483647 w 2310"/>
              <a:gd name="T11" fmla="*/ 2147483647 h 1082"/>
              <a:gd name="T12" fmla="*/ 2147483647 w 2310"/>
              <a:gd name="T13" fmla="*/ 2147483647 h 1082"/>
              <a:gd name="T14" fmla="*/ 2147483647 w 2310"/>
              <a:gd name="T15" fmla="*/ 2147483647 h 1082"/>
              <a:gd name="T16" fmla="*/ 2147483647 w 2310"/>
              <a:gd name="T17" fmla="*/ 2147483647 h 1082"/>
              <a:gd name="T18" fmla="*/ 2147483647 w 2310"/>
              <a:gd name="T19" fmla="*/ 2147483647 h 1082"/>
              <a:gd name="T20" fmla="*/ 2147483647 w 2310"/>
              <a:gd name="T21" fmla="*/ 2147483647 h 1082"/>
              <a:gd name="T22" fmla="*/ 2147483647 w 2310"/>
              <a:gd name="T23" fmla="*/ 2147483647 h 1082"/>
              <a:gd name="T24" fmla="*/ 2147483647 w 2310"/>
              <a:gd name="T25" fmla="*/ 2147483647 h 1082"/>
              <a:gd name="T26" fmla="*/ 2147483647 w 2310"/>
              <a:gd name="T27" fmla="*/ 2147483647 h 1082"/>
              <a:gd name="T28" fmla="*/ 2147483647 w 2310"/>
              <a:gd name="T29" fmla="*/ 2147483647 h 1082"/>
              <a:gd name="T30" fmla="*/ 2147483647 w 2310"/>
              <a:gd name="T31" fmla="*/ 2147483647 h 1082"/>
              <a:gd name="T32" fmla="*/ 2147483647 w 2310"/>
              <a:gd name="T33" fmla="*/ 2147483647 h 1082"/>
              <a:gd name="T34" fmla="*/ 2147483647 w 2310"/>
              <a:gd name="T35" fmla="*/ 2147483647 h 1082"/>
              <a:gd name="T36" fmla="*/ 2147483647 w 2310"/>
              <a:gd name="T37" fmla="*/ 2147483647 h 1082"/>
              <a:gd name="T38" fmla="*/ 2147483647 w 2310"/>
              <a:gd name="T39" fmla="*/ 2147483647 h 1082"/>
              <a:gd name="T40" fmla="*/ 2147483647 w 2310"/>
              <a:gd name="T41" fmla="*/ 2147483647 h 1082"/>
              <a:gd name="T42" fmla="*/ 2147483647 w 2310"/>
              <a:gd name="T43" fmla="*/ 2147483647 h 1082"/>
              <a:gd name="T44" fmla="*/ 2147483647 w 2310"/>
              <a:gd name="T45" fmla="*/ 2147483647 h 1082"/>
              <a:gd name="T46" fmla="*/ 2147483647 w 2310"/>
              <a:gd name="T47" fmla="*/ 2147483647 h 1082"/>
              <a:gd name="T48" fmla="*/ 2147483647 w 2310"/>
              <a:gd name="T49" fmla="*/ 2147483647 h 1082"/>
              <a:gd name="T50" fmla="*/ 2147483647 w 2310"/>
              <a:gd name="T51" fmla="*/ 2147483647 h 1082"/>
              <a:gd name="T52" fmla="*/ 2147483647 w 2310"/>
              <a:gd name="T53" fmla="*/ 2147483647 h 1082"/>
              <a:gd name="T54" fmla="*/ 2147483647 w 2310"/>
              <a:gd name="T55" fmla="*/ 2147483647 h 1082"/>
              <a:gd name="T56" fmla="*/ 2147483647 w 2310"/>
              <a:gd name="T57" fmla="*/ 2147483647 h 1082"/>
              <a:gd name="T58" fmla="*/ 2147483647 w 2310"/>
              <a:gd name="T59" fmla="*/ 2147483647 h 1082"/>
              <a:gd name="T60" fmla="*/ 2147483647 w 2310"/>
              <a:gd name="T61" fmla="*/ 2147483647 h 1082"/>
              <a:gd name="T62" fmla="*/ 2147483647 w 2310"/>
              <a:gd name="T63" fmla="*/ 2147483647 h 1082"/>
              <a:gd name="T64" fmla="*/ 2147483647 w 2310"/>
              <a:gd name="T65" fmla="*/ 2147483647 h 1082"/>
              <a:gd name="T66" fmla="*/ 2147483647 w 2310"/>
              <a:gd name="T67" fmla="*/ 2147483647 h 1082"/>
              <a:gd name="T68" fmla="*/ 2147483647 w 2310"/>
              <a:gd name="T69" fmla="*/ 2147483647 h 1082"/>
              <a:gd name="T70" fmla="*/ 2147483647 w 2310"/>
              <a:gd name="T71" fmla="*/ 2147483647 h 1082"/>
              <a:gd name="T72" fmla="*/ 2147483647 w 2310"/>
              <a:gd name="T73" fmla="*/ 2147483647 h 1082"/>
              <a:gd name="T74" fmla="*/ 2147483647 w 2310"/>
              <a:gd name="T75" fmla="*/ 2147483647 h 1082"/>
              <a:gd name="T76" fmla="*/ 2147483647 w 2310"/>
              <a:gd name="T77" fmla="*/ 2147483647 h 1082"/>
              <a:gd name="T78" fmla="*/ 2147483647 w 2310"/>
              <a:gd name="T79" fmla="*/ 2147483647 h 1082"/>
              <a:gd name="T80" fmla="*/ 2147483647 w 2310"/>
              <a:gd name="T81" fmla="*/ 2147483647 h 1082"/>
              <a:gd name="T82" fmla="*/ 2147483647 w 2310"/>
              <a:gd name="T83" fmla="*/ 2147483647 h 1082"/>
              <a:gd name="T84" fmla="*/ 2147483647 w 2310"/>
              <a:gd name="T85" fmla="*/ 2147483647 h 1082"/>
              <a:gd name="T86" fmla="*/ 2147483647 w 2310"/>
              <a:gd name="T87" fmla="*/ 2147483647 h 1082"/>
              <a:gd name="T88" fmla="*/ 2147483647 w 2310"/>
              <a:gd name="T89" fmla="*/ 2147483647 h 1082"/>
              <a:gd name="T90" fmla="*/ 2147483647 w 2310"/>
              <a:gd name="T91" fmla="*/ 2147483647 h 1082"/>
              <a:gd name="T92" fmla="*/ 2147483647 w 2310"/>
              <a:gd name="T93" fmla="*/ 2147483647 h 1082"/>
              <a:gd name="T94" fmla="*/ 2147483647 w 2310"/>
              <a:gd name="T95" fmla="*/ 2147483647 h 1082"/>
              <a:gd name="T96" fmla="*/ 2147483647 w 2310"/>
              <a:gd name="T97" fmla="*/ 2147483647 h 1082"/>
              <a:gd name="T98" fmla="*/ 2147483647 w 2310"/>
              <a:gd name="T99" fmla="*/ 2147483647 h 1082"/>
              <a:gd name="T100" fmla="*/ 2147483647 w 2310"/>
              <a:gd name="T101" fmla="*/ 2147483647 h 1082"/>
              <a:gd name="T102" fmla="*/ 0 w 2310"/>
              <a:gd name="T103" fmla="*/ 2147483647 h 1082"/>
              <a:gd name="T104" fmla="*/ 2147483647 w 2310"/>
              <a:gd name="T105" fmla="*/ 2147483647 h 1082"/>
              <a:gd name="T106" fmla="*/ 2147483647 w 2310"/>
              <a:gd name="T107" fmla="*/ 2147483647 h 1082"/>
              <a:gd name="T108" fmla="*/ 2147483647 w 2310"/>
              <a:gd name="T109" fmla="*/ 2147483647 h 10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10"/>
              <a:gd name="T166" fmla="*/ 0 h 1082"/>
              <a:gd name="T167" fmla="*/ 2310 w 2310"/>
              <a:gd name="T168" fmla="*/ 1082 h 10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10" h="1082">
                <a:moveTo>
                  <a:pt x="16" y="618"/>
                </a:moveTo>
                <a:cubicBezTo>
                  <a:pt x="19" y="570"/>
                  <a:pt x="9" y="516"/>
                  <a:pt x="32" y="474"/>
                </a:cubicBezTo>
                <a:cubicBezTo>
                  <a:pt x="41" y="457"/>
                  <a:pt x="53" y="442"/>
                  <a:pt x="64" y="426"/>
                </a:cubicBezTo>
                <a:cubicBezTo>
                  <a:pt x="69" y="418"/>
                  <a:pt x="80" y="402"/>
                  <a:pt x="80" y="402"/>
                </a:cubicBezTo>
                <a:cubicBezTo>
                  <a:pt x="93" y="352"/>
                  <a:pt x="155" y="320"/>
                  <a:pt x="200" y="290"/>
                </a:cubicBezTo>
                <a:cubicBezTo>
                  <a:pt x="219" y="277"/>
                  <a:pt x="227" y="249"/>
                  <a:pt x="248" y="242"/>
                </a:cubicBezTo>
                <a:cubicBezTo>
                  <a:pt x="309" y="222"/>
                  <a:pt x="374" y="177"/>
                  <a:pt x="440" y="170"/>
                </a:cubicBezTo>
                <a:cubicBezTo>
                  <a:pt x="633" y="151"/>
                  <a:pt x="773" y="150"/>
                  <a:pt x="992" y="146"/>
                </a:cubicBezTo>
                <a:cubicBezTo>
                  <a:pt x="1146" y="107"/>
                  <a:pt x="1292" y="41"/>
                  <a:pt x="1448" y="10"/>
                </a:cubicBezTo>
                <a:cubicBezTo>
                  <a:pt x="1477" y="13"/>
                  <a:pt x="1513" y="0"/>
                  <a:pt x="1536" y="18"/>
                </a:cubicBezTo>
                <a:cubicBezTo>
                  <a:pt x="1551" y="30"/>
                  <a:pt x="1536" y="57"/>
                  <a:pt x="1528" y="74"/>
                </a:cubicBezTo>
                <a:cubicBezTo>
                  <a:pt x="1524" y="82"/>
                  <a:pt x="1512" y="81"/>
                  <a:pt x="1504" y="82"/>
                </a:cubicBezTo>
                <a:cubicBezTo>
                  <a:pt x="1475" y="86"/>
                  <a:pt x="1445" y="87"/>
                  <a:pt x="1416" y="90"/>
                </a:cubicBezTo>
                <a:cubicBezTo>
                  <a:pt x="1374" y="104"/>
                  <a:pt x="1331" y="103"/>
                  <a:pt x="1288" y="114"/>
                </a:cubicBezTo>
                <a:cubicBezTo>
                  <a:pt x="1272" y="125"/>
                  <a:pt x="1258" y="140"/>
                  <a:pt x="1240" y="146"/>
                </a:cubicBezTo>
                <a:cubicBezTo>
                  <a:pt x="1224" y="151"/>
                  <a:pt x="1192" y="162"/>
                  <a:pt x="1192" y="162"/>
                </a:cubicBezTo>
                <a:cubicBezTo>
                  <a:pt x="1170" y="195"/>
                  <a:pt x="1157" y="226"/>
                  <a:pt x="1136" y="258"/>
                </a:cubicBezTo>
                <a:cubicBezTo>
                  <a:pt x="1123" y="336"/>
                  <a:pt x="1085" y="460"/>
                  <a:pt x="1152" y="514"/>
                </a:cubicBezTo>
                <a:cubicBezTo>
                  <a:pt x="1166" y="525"/>
                  <a:pt x="1183" y="533"/>
                  <a:pt x="1200" y="538"/>
                </a:cubicBezTo>
                <a:cubicBezTo>
                  <a:pt x="1226" y="546"/>
                  <a:pt x="1280" y="554"/>
                  <a:pt x="1280" y="554"/>
                </a:cubicBezTo>
                <a:cubicBezTo>
                  <a:pt x="1308" y="573"/>
                  <a:pt x="1336" y="575"/>
                  <a:pt x="1368" y="586"/>
                </a:cubicBezTo>
                <a:cubicBezTo>
                  <a:pt x="1410" y="649"/>
                  <a:pt x="1483" y="644"/>
                  <a:pt x="1552" y="650"/>
                </a:cubicBezTo>
                <a:cubicBezTo>
                  <a:pt x="1668" y="727"/>
                  <a:pt x="1776" y="669"/>
                  <a:pt x="1880" y="634"/>
                </a:cubicBezTo>
                <a:cubicBezTo>
                  <a:pt x="1926" y="619"/>
                  <a:pt x="1977" y="618"/>
                  <a:pt x="2024" y="602"/>
                </a:cubicBezTo>
                <a:cubicBezTo>
                  <a:pt x="2055" y="571"/>
                  <a:pt x="2102" y="544"/>
                  <a:pt x="2144" y="530"/>
                </a:cubicBezTo>
                <a:cubicBezTo>
                  <a:pt x="2187" y="466"/>
                  <a:pt x="2131" y="543"/>
                  <a:pt x="2184" y="490"/>
                </a:cubicBezTo>
                <a:cubicBezTo>
                  <a:pt x="2191" y="483"/>
                  <a:pt x="2192" y="472"/>
                  <a:pt x="2200" y="466"/>
                </a:cubicBezTo>
                <a:cubicBezTo>
                  <a:pt x="2208" y="459"/>
                  <a:pt x="2262" y="450"/>
                  <a:pt x="2264" y="450"/>
                </a:cubicBezTo>
                <a:cubicBezTo>
                  <a:pt x="2277" y="453"/>
                  <a:pt x="2294" y="448"/>
                  <a:pt x="2304" y="458"/>
                </a:cubicBezTo>
                <a:cubicBezTo>
                  <a:pt x="2310" y="464"/>
                  <a:pt x="2298" y="474"/>
                  <a:pt x="2296" y="482"/>
                </a:cubicBezTo>
                <a:cubicBezTo>
                  <a:pt x="2279" y="543"/>
                  <a:pt x="2252" y="563"/>
                  <a:pt x="2192" y="578"/>
                </a:cubicBezTo>
                <a:cubicBezTo>
                  <a:pt x="2145" y="625"/>
                  <a:pt x="2195" y="585"/>
                  <a:pt x="2104" y="610"/>
                </a:cubicBezTo>
                <a:cubicBezTo>
                  <a:pt x="2095" y="613"/>
                  <a:pt x="2089" y="622"/>
                  <a:pt x="2080" y="626"/>
                </a:cubicBezTo>
                <a:cubicBezTo>
                  <a:pt x="2072" y="630"/>
                  <a:pt x="2064" y="632"/>
                  <a:pt x="2056" y="634"/>
                </a:cubicBezTo>
                <a:cubicBezTo>
                  <a:pt x="1982" y="652"/>
                  <a:pt x="1907" y="667"/>
                  <a:pt x="1832" y="682"/>
                </a:cubicBezTo>
                <a:cubicBezTo>
                  <a:pt x="1814" y="691"/>
                  <a:pt x="1793" y="695"/>
                  <a:pt x="1776" y="706"/>
                </a:cubicBezTo>
                <a:cubicBezTo>
                  <a:pt x="1759" y="718"/>
                  <a:pt x="1745" y="734"/>
                  <a:pt x="1728" y="746"/>
                </a:cubicBezTo>
                <a:cubicBezTo>
                  <a:pt x="1682" y="815"/>
                  <a:pt x="1743" y="734"/>
                  <a:pt x="1688" y="778"/>
                </a:cubicBezTo>
                <a:cubicBezTo>
                  <a:pt x="1680" y="784"/>
                  <a:pt x="1679" y="796"/>
                  <a:pt x="1672" y="802"/>
                </a:cubicBezTo>
                <a:cubicBezTo>
                  <a:pt x="1644" y="827"/>
                  <a:pt x="1594" y="867"/>
                  <a:pt x="1560" y="890"/>
                </a:cubicBezTo>
                <a:cubicBezTo>
                  <a:pt x="1537" y="924"/>
                  <a:pt x="1501" y="949"/>
                  <a:pt x="1472" y="978"/>
                </a:cubicBezTo>
                <a:cubicBezTo>
                  <a:pt x="1460" y="990"/>
                  <a:pt x="1440" y="989"/>
                  <a:pt x="1424" y="994"/>
                </a:cubicBezTo>
                <a:cubicBezTo>
                  <a:pt x="1395" y="1004"/>
                  <a:pt x="1371" y="1012"/>
                  <a:pt x="1344" y="1026"/>
                </a:cubicBezTo>
                <a:cubicBezTo>
                  <a:pt x="1151" y="1021"/>
                  <a:pt x="967" y="1010"/>
                  <a:pt x="776" y="1034"/>
                </a:cubicBezTo>
                <a:cubicBezTo>
                  <a:pt x="698" y="1060"/>
                  <a:pt x="846" y="1013"/>
                  <a:pt x="648" y="1050"/>
                </a:cubicBezTo>
                <a:cubicBezTo>
                  <a:pt x="565" y="1066"/>
                  <a:pt x="679" y="1067"/>
                  <a:pt x="600" y="1074"/>
                </a:cubicBezTo>
                <a:cubicBezTo>
                  <a:pt x="544" y="1079"/>
                  <a:pt x="488" y="1079"/>
                  <a:pt x="432" y="1082"/>
                </a:cubicBezTo>
                <a:cubicBezTo>
                  <a:pt x="379" y="1074"/>
                  <a:pt x="325" y="1070"/>
                  <a:pt x="272" y="1058"/>
                </a:cubicBezTo>
                <a:cubicBezTo>
                  <a:pt x="232" y="1049"/>
                  <a:pt x="199" y="1023"/>
                  <a:pt x="160" y="1010"/>
                </a:cubicBezTo>
                <a:cubicBezTo>
                  <a:pt x="138" y="978"/>
                  <a:pt x="112" y="944"/>
                  <a:pt x="80" y="922"/>
                </a:cubicBezTo>
                <a:cubicBezTo>
                  <a:pt x="63" y="872"/>
                  <a:pt x="41" y="828"/>
                  <a:pt x="24" y="778"/>
                </a:cubicBezTo>
                <a:cubicBezTo>
                  <a:pt x="18" y="761"/>
                  <a:pt x="6" y="747"/>
                  <a:pt x="0" y="730"/>
                </a:cubicBezTo>
                <a:cubicBezTo>
                  <a:pt x="5" y="663"/>
                  <a:pt x="4" y="596"/>
                  <a:pt x="16" y="530"/>
                </a:cubicBezTo>
                <a:cubicBezTo>
                  <a:pt x="18" y="521"/>
                  <a:pt x="40" y="524"/>
                  <a:pt x="40" y="514"/>
                </a:cubicBezTo>
                <a:cubicBezTo>
                  <a:pt x="40" y="506"/>
                  <a:pt x="24" y="514"/>
                  <a:pt x="16" y="514"/>
                </a:cubicBezTo>
              </a:path>
            </a:pathLst>
          </a:custGeom>
          <a:solidFill>
            <a:srgbClr val="FFFFCC"/>
          </a:solidFill>
          <a:ln w="9525">
            <a:solidFill>
              <a:schemeClr val="tx1"/>
            </a:solidFill>
            <a:round/>
            <a:headEnd/>
            <a:tailEnd/>
          </a:ln>
        </p:spPr>
        <p:txBody>
          <a:bodyPr/>
          <a:lstStyle/>
          <a:p>
            <a:endParaRPr lang="cs-CZ"/>
          </a:p>
        </p:txBody>
      </p:sp>
      <p:sp>
        <p:nvSpPr>
          <p:cNvPr id="54328" name="Freeform 56"/>
          <p:cNvSpPr>
            <a:spLocks/>
          </p:cNvSpPr>
          <p:nvPr/>
        </p:nvSpPr>
        <p:spPr bwMode="auto">
          <a:xfrm>
            <a:off x="3022600" y="3924300"/>
            <a:ext cx="3695700" cy="1797050"/>
          </a:xfrm>
          <a:custGeom>
            <a:avLst/>
            <a:gdLst>
              <a:gd name="T0" fmla="*/ 2147483647 w 2328"/>
              <a:gd name="T1" fmla="*/ 2147483647 h 1132"/>
              <a:gd name="T2" fmla="*/ 2147483647 w 2328"/>
              <a:gd name="T3" fmla="*/ 2147483647 h 1132"/>
              <a:gd name="T4" fmla="*/ 2147483647 w 2328"/>
              <a:gd name="T5" fmla="*/ 2147483647 h 1132"/>
              <a:gd name="T6" fmla="*/ 2147483647 w 2328"/>
              <a:gd name="T7" fmla="*/ 2147483647 h 1132"/>
              <a:gd name="T8" fmla="*/ 2147483647 w 2328"/>
              <a:gd name="T9" fmla="*/ 2147483647 h 1132"/>
              <a:gd name="T10" fmla="*/ 2147483647 w 2328"/>
              <a:gd name="T11" fmla="*/ 2147483647 h 1132"/>
              <a:gd name="T12" fmla="*/ 2147483647 w 2328"/>
              <a:gd name="T13" fmla="*/ 2147483647 h 1132"/>
              <a:gd name="T14" fmla="*/ 2147483647 w 2328"/>
              <a:gd name="T15" fmla="*/ 2147483647 h 1132"/>
              <a:gd name="T16" fmla="*/ 2147483647 w 2328"/>
              <a:gd name="T17" fmla="*/ 2147483647 h 1132"/>
              <a:gd name="T18" fmla="*/ 2147483647 w 2328"/>
              <a:gd name="T19" fmla="*/ 2147483647 h 1132"/>
              <a:gd name="T20" fmla="*/ 2147483647 w 2328"/>
              <a:gd name="T21" fmla="*/ 2147483647 h 1132"/>
              <a:gd name="T22" fmla="*/ 2147483647 w 2328"/>
              <a:gd name="T23" fmla="*/ 0 h 1132"/>
              <a:gd name="T24" fmla="*/ 2147483647 w 2328"/>
              <a:gd name="T25" fmla="*/ 2147483647 h 1132"/>
              <a:gd name="T26" fmla="*/ 2147483647 w 2328"/>
              <a:gd name="T27" fmla="*/ 2147483647 h 1132"/>
              <a:gd name="T28" fmla="*/ 2147483647 w 2328"/>
              <a:gd name="T29" fmla="*/ 2147483647 h 1132"/>
              <a:gd name="T30" fmla="*/ 2147483647 w 2328"/>
              <a:gd name="T31" fmla="*/ 2147483647 h 1132"/>
              <a:gd name="T32" fmla="*/ 2147483647 w 2328"/>
              <a:gd name="T33" fmla="*/ 2147483647 h 1132"/>
              <a:gd name="T34" fmla="*/ 2147483647 w 2328"/>
              <a:gd name="T35" fmla="*/ 2147483647 h 1132"/>
              <a:gd name="T36" fmla="*/ 2147483647 w 2328"/>
              <a:gd name="T37" fmla="*/ 2147483647 h 1132"/>
              <a:gd name="T38" fmla="*/ 2147483647 w 2328"/>
              <a:gd name="T39" fmla="*/ 2147483647 h 1132"/>
              <a:gd name="T40" fmla="*/ 2147483647 w 2328"/>
              <a:gd name="T41" fmla="*/ 2147483647 h 1132"/>
              <a:gd name="T42" fmla="*/ 2147483647 w 2328"/>
              <a:gd name="T43" fmla="*/ 2147483647 h 1132"/>
              <a:gd name="T44" fmla="*/ 2147483647 w 2328"/>
              <a:gd name="T45" fmla="*/ 2147483647 h 1132"/>
              <a:gd name="T46" fmla="*/ 2147483647 w 2328"/>
              <a:gd name="T47" fmla="*/ 2147483647 h 1132"/>
              <a:gd name="T48" fmla="*/ 2147483647 w 2328"/>
              <a:gd name="T49" fmla="*/ 2147483647 h 1132"/>
              <a:gd name="T50" fmla="*/ 2147483647 w 2328"/>
              <a:gd name="T51" fmla="*/ 2147483647 h 1132"/>
              <a:gd name="T52" fmla="*/ 2147483647 w 2328"/>
              <a:gd name="T53" fmla="*/ 2147483647 h 1132"/>
              <a:gd name="T54" fmla="*/ 2147483647 w 2328"/>
              <a:gd name="T55" fmla="*/ 2147483647 h 1132"/>
              <a:gd name="T56" fmla="*/ 2147483647 w 2328"/>
              <a:gd name="T57" fmla="*/ 2147483647 h 1132"/>
              <a:gd name="T58" fmla="*/ 2147483647 w 2328"/>
              <a:gd name="T59" fmla="*/ 2147483647 h 1132"/>
              <a:gd name="T60" fmla="*/ 2147483647 w 2328"/>
              <a:gd name="T61" fmla="*/ 2147483647 h 1132"/>
              <a:gd name="T62" fmla="*/ 2147483647 w 2328"/>
              <a:gd name="T63" fmla="*/ 2147483647 h 11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28"/>
              <a:gd name="T97" fmla="*/ 0 h 1132"/>
              <a:gd name="T98" fmla="*/ 2328 w 2328"/>
              <a:gd name="T99" fmla="*/ 1132 h 11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28" h="1132">
                <a:moveTo>
                  <a:pt x="32" y="480"/>
                </a:moveTo>
                <a:cubicBezTo>
                  <a:pt x="49" y="454"/>
                  <a:pt x="71" y="442"/>
                  <a:pt x="88" y="416"/>
                </a:cubicBezTo>
                <a:cubicBezTo>
                  <a:pt x="97" y="360"/>
                  <a:pt x="99" y="357"/>
                  <a:pt x="152" y="344"/>
                </a:cubicBezTo>
                <a:cubicBezTo>
                  <a:pt x="195" y="315"/>
                  <a:pt x="223" y="304"/>
                  <a:pt x="272" y="288"/>
                </a:cubicBezTo>
                <a:cubicBezTo>
                  <a:pt x="289" y="282"/>
                  <a:pt x="303" y="270"/>
                  <a:pt x="320" y="264"/>
                </a:cubicBezTo>
                <a:cubicBezTo>
                  <a:pt x="331" y="248"/>
                  <a:pt x="334" y="222"/>
                  <a:pt x="352" y="216"/>
                </a:cubicBezTo>
                <a:cubicBezTo>
                  <a:pt x="475" y="175"/>
                  <a:pt x="571" y="181"/>
                  <a:pt x="712" y="176"/>
                </a:cubicBezTo>
                <a:cubicBezTo>
                  <a:pt x="797" y="155"/>
                  <a:pt x="851" y="143"/>
                  <a:pt x="944" y="136"/>
                </a:cubicBezTo>
                <a:cubicBezTo>
                  <a:pt x="1077" y="103"/>
                  <a:pt x="1206" y="67"/>
                  <a:pt x="1336" y="24"/>
                </a:cubicBezTo>
                <a:cubicBezTo>
                  <a:pt x="1372" y="12"/>
                  <a:pt x="1411" y="19"/>
                  <a:pt x="1448" y="16"/>
                </a:cubicBezTo>
                <a:cubicBezTo>
                  <a:pt x="1469" y="14"/>
                  <a:pt x="1491" y="10"/>
                  <a:pt x="1512" y="8"/>
                </a:cubicBezTo>
                <a:cubicBezTo>
                  <a:pt x="1544" y="5"/>
                  <a:pt x="1576" y="3"/>
                  <a:pt x="1608" y="0"/>
                </a:cubicBezTo>
                <a:cubicBezTo>
                  <a:pt x="1779" y="4"/>
                  <a:pt x="1921" y="0"/>
                  <a:pt x="2080" y="40"/>
                </a:cubicBezTo>
                <a:cubicBezTo>
                  <a:pt x="2115" y="63"/>
                  <a:pt x="2150" y="81"/>
                  <a:pt x="2184" y="104"/>
                </a:cubicBezTo>
                <a:cubicBezTo>
                  <a:pt x="2213" y="190"/>
                  <a:pt x="2299" y="266"/>
                  <a:pt x="2328" y="352"/>
                </a:cubicBezTo>
                <a:cubicBezTo>
                  <a:pt x="2325" y="432"/>
                  <a:pt x="2327" y="512"/>
                  <a:pt x="2320" y="592"/>
                </a:cubicBezTo>
                <a:cubicBezTo>
                  <a:pt x="2315" y="646"/>
                  <a:pt x="2214" y="715"/>
                  <a:pt x="2160" y="720"/>
                </a:cubicBezTo>
                <a:cubicBezTo>
                  <a:pt x="2107" y="725"/>
                  <a:pt x="2053" y="725"/>
                  <a:pt x="2000" y="728"/>
                </a:cubicBezTo>
                <a:cubicBezTo>
                  <a:pt x="1938" y="749"/>
                  <a:pt x="1865" y="760"/>
                  <a:pt x="1800" y="776"/>
                </a:cubicBezTo>
                <a:cubicBezTo>
                  <a:pt x="1777" y="799"/>
                  <a:pt x="1733" y="843"/>
                  <a:pt x="1704" y="856"/>
                </a:cubicBezTo>
                <a:cubicBezTo>
                  <a:pt x="1689" y="863"/>
                  <a:pt x="1656" y="872"/>
                  <a:pt x="1656" y="872"/>
                </a:cubicBezTo>
                <a:cubicBezTo>
                  <a:pt x="1611" y="940"/>
                  <a:pt x="1548" y="995"/>
                  <a:pt x="1480" y="1040"/>
                </a:cubicBezTo>
                <a:cubicBezTo>
                  <a:pt x="1464" y="1064"/>
                  <a:pt x="1439" y="1079"/>
                  <a:pt x="1408" y="1080"/>
                </a:cubicBezTo>
                <a:cubicBezTo>
                  <a:pt x="1168" y="1085"/>
                  <a:pt x="928" y="1085"/>
                  <a:pt x="688" y="1088"/>
                </a:cubicBezTo>
                <a:cubicBezTo>
                  <a:pt x="609" y="1101"/>
                  <a:pt x="528" y="1103"/>
                  <a:pt x="448" y="1112"/>
                </a:cubicBezTo>
                <a:cubicBezTo>
                  <a:pt x="366" y="1132"/>
                  <a:pt x="282" y="1112"/>
                  <a:pt x="200" y="1096"/>
                </a:cubicBezTo>
                <a:cubicBezTo>
                  <a:pt x="181" y="1068"/>
                  <a:pt x="156" y="1058"/>
                  <a:pt x="136" y="1032"/>
                </a:cubicBezTo>
                <a:cubicBezTo>
                  <a:pt x="73" y="951"/>
                  <a:pt x="33" y="859"/>
                  <a:pt x="8" y="760"/>
                </a:cubicBezTo>
                <a:cubicBezTo>
                  <a:pt x="11" y="677"/>
                  <a:pt x="0" y="593"/>
                  <a:pt x="16" y="512"/>
                </a:cubicBezTo>
                <a:cubicBezTo>
                  <a:pt x="20" y="493"/>
                  <a:pt x="46" y="486"/>
                  <a:pt x="64" y="480"/>
                </a:cubicBezTo>
                <a:cubicBezTo>
                  <a:pt x="72" y="477"/>
                  <a:pt x="86" y="480"/>
                  <a:pt x="88" y="472"/>
                </a:cubicBezTo>
                <a:cubicBezTo>
                  <a:pt x="95" y="449"/>
                  <a:pt x="88" y="424"/>
                  <a:pt x="88" y="400"/>
                </a:cubicBezTo>
              </a:path>
            </a:pathLst>
          </a:custGeom>
          <a:solidFill>
            <a:srgbClr val="FFFFCC"/>
          </a:solidFill>
          <a:ln w="9525">
            <a:solidFill>
              <a:schemeClr val="tx1"/>
            </a:solidFill>
            <a:round/>
            <a:headEnd/>
            <a:tailEnd/>
          </a:ln>
        </p:spPr>
        <p:txBody>
          <a:bodyPr/>
          <a:lstStyle/>
          <a:p>
            <a:endParaRPr lang="cs-CZ"/>
          </a:p>
        </p:txBody>
      </p:sp>
      <p:sp>
        <p:nvSpPr>
          <p:cNvPr id="22538" name="Oval 57"/>
          <p:cNvSpPr>
            <a:spLocks noChangeArrowheads="1"/>
          </p:cNvSpPr>
          <p:nvPr/>
        </p:nvSpPr>
        <p:spPr bwMode="auto">
          <a:xfrm>
            <a:off x="4876800" y="4191000"/>
            <a:ext cx="1600200" cy="762000"/>
          </a:xfrm>
          <a:prstGeom prst="ellipse">
            <a:avLst/>
          </a:prstGeom>
          <a:solidFill>
            <a:schemeClr val="bg1"/>
          </a:solidFill>
          <a:ln w="9525">
            <a:solidFill>
              <a:schemeClr val="tx1"/>
            </a:solidFill>
            <a:round/>
            <a:headEnd/>
            <a:tailEnd/>
          </a:ln>
        </p:spPr>
        <p:txBody>
          <a:bodyPr wrap="none" anchor="ctr"/>
          <a:lstStyle/>
          <a:p>
            <a:endParaRPr lang="cs-CZ"/>
          </a:p>
        </p:txBody>
      </p:sp>
      <p:sp>
        <p:nvSpPr>
          <p:cNvPr id="22539" name="Oval 58"/>
          <p:cNvSpPr>
            <a:spLocks noChangeArrowheads="1"/>
          </p:cNvSpPr>
          <p:nvPr/>
        </p:nvSpPr>
        <p:spPr bwMode="auto">
          <a:xfrm>
            <a:off x="4953000" y="4267200"/>
            <a:ext cx="1447800" cy="609600"/>
          </a:xfrm>
          <a:prstGeom prst="ellipse">
            <a:avLst/>
          </a:prstGeom>
          <a:solidFill>
            <a:srgbClr val="FF3300"/>
          </a:solidFill>
          <a:ln w="9525">
            <a:solidFill>
              <a:schemeClr val="tx1"/>
            </a:solidFill>
            <a:round/>
            <a:headEnd/>
            <a:tailEnd/>
          </a:ln>
        </p:spPr>
        <p:txBody>
          <a:bodyPr wrap="none" anchor="ctr"/>
          <a:lstStyle/>
          <a:p>
            <a:endParaRPr lang="cs-CZ"/>
          </a:p>
        </p:txBody>
      </p:sp>
      <p:sp>
        <p:nvSpPr>
          <p:cNvPr id="54331" name="Oval 59"/>
          <p:cNvSpPr>
            <a:spLocks noChangeArrowheads="1"/>
          </p:cNvSpPr>
          <p:nvPr/>
        </p:nvSpPr>
        <p:spPr bwMode="auto">
          <a:xfrm>
            <a:off x="4800600" y="4495800"/>
            <a:ext cx="228600" cy="76200"/>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54332" name="Oval 60"/>
          <p:cNvSpPr>
            <a:spLocks noChangeArrowheads="1"/>
          </p:cNvSpPr>
          <p:nvPr/>
        </p:nvSpPr>
        <p:spPr bwMode="auto">
          <a:xfrm>
            <a:off x="5334000" y="4800600"/>
            <a:ext cx="76200" cy="228600"/>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54333" name="Oval 61"/>
          <p:cNvSpPr>
            <a:spLocks noChangeArrowheads="1"/>
          </p:cNvSpPr>
          <p:nvPr/>
        </p:nvSpPr>
        <p:spPr bwMode="auto">
          <a:xfrm>
            <a:off x="5562600" y="4114800"/>
            <a:ext cx="76200" cy="228600"/>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54334" name="AutoShape 62"/>
          <p:cNvSpPr>
            <a:spLocks noChangeArrowheads="1"/>
          </p:cNvSpPr>
          <p:nvPr/>
        </p:nvSpPr>
        <p:spPr bwMode="auto">
          <a:xfrm>
            <a:off x="4394200" y="4457700"/>
            <a:ext cx="762000" cy="152400"/>
          </a:xfrm>
          <a:prstGeom prst="leftArrow">
            <a:avLst>
              <a:gd name="adj1" fmla="val 50000"/>
              <a:gd name="adj2" fmla="val 125000"/>
            </a:avLst>
          </a:prstGeom>
          <a:solidFill>
            <a:schemeClr val="accent1"/>
          </a:solidFill>
          <a:ln w="9525">
            <a:solidFill>
              <a:schemeClr val="tx1"/>
            </a:solidFill>
            <a:miter lim="800000"/>
            <a:headEnd/>
            <a:tailEnd/>
          </a:ln>
        </p:spPr>
        <p:txBody>
          <a:bodyPr wrap="none" anchor="ctr"/>
          <a:lstStyle/>
          <a:p>
            <a:endParaRPr lang="cs-CZ"/>
          </a:p>
        </p:txBody>
      </p:sp>
      <p:sp>
        <p:nvSpPr>
          <p:cNvPr id="54335" name="Text Box 63"/>
          <p:cNvSpPr txBox="1">
            <a:spLocks noChangeArrowheads="1"/>
          </p:cNvSpPr>
          <p:nvPr/>
        </p:nvSpPr>
        <p:spPr bwMode="auto">
          <a:xfrm>
            <a:off x="3657600" y="4330700"/>
            <a:ext cx="776288" cy="457200"/>
          </a:xfrm>
          <a:prstGeom prst="rect">
            <a:avLst/>
          </a:prstGeom>
          <a:noFill/>
          <a:ln w="9525">
            <a:noFill/>
            <a:miter lim="800000"/>
            <a:headEnd/>
            <a:tailEnd/>
          </a:ln>
        </p:spPr>
        <p:txBody>
          <a:bodyPr wrap="none">
            <a:spAutoFit/>
          </a:bodyPr>
          <a:lstStyle/>
          <a:p>
            <a:r>
              <a:rPr lang="cs-CZ" sz="2400" b="0">
                <a:latin typeface="Arial" pitchFamily="34" charset="0"/>
              </a:rPr>
              <a:t>ATP</a:t>
            </a:r>
          </a:p>
        </p:txBody>
      </p:sp>
      <p:sp>
        <p:nvSpPr>
          <p:cNvPr id="22545" name="Rectangle 64"/>
          <p:cNvSpPr>
            <a:spLocks noChangeArrowheads="1"/>
          </p:cNvSpPr>
          <p:nvPr/>
        </p:nvSpPr>
        <p:spPr bwMode="auto">
          <a:xfrm>
            <a:off x="0" y="914400"/>
            <a:ext cx="9144000" cy="1735138"/>
          </a:xfrm>
          <a:prstGeom prst="rect">
            <a:avLst/>
          </a:prstGeom>
          <a:noFill/>
          <a:ln w="25400">
            <a:noFill/>
            <a:miter lim="800000"/>
            <a:headEnd/>
            <a:tailEnd/>
          </a:ln>
        </p:spPr>
        <p:txBody>
          <a:bodyPr>
            <a:spAutoFit/>
          </a:bodyPr>
          <a:lstStyle/>
          <a:p>
            <a:pPr algn="ctr">
              <a:spcBef>
                <a:spcPct val="50000"/>
              </a:spcBef>
            </a:pPr>
            <a:r>
              <a:rPr lang="cs-CZ" sz="2400">
                <a:solidFill>
                  <a:srgbClr val="FF3300"/>
                </a:solidFill>
                <a:latin typeface="Arial Narrow" pitchFamily="34" charset="0"/>
              </a:rPr>
              <a:t>Ochrana před toxickým kyslíkem (Ox-Tox model)</a:t>
            </a:r>
            <a:endParaRPr lang="cs-CZ" sz="2400" b="0">
              <a:solidFill>
                <a:srgbClr val="FF3300"/>
              </a:solidFill>
              <a:latin typeface="Arial Narrow" pitchFamily="34" charset="0"/>
            </a:endParaRPr>
          </a:p>
          <a:p>
            <a:pPr algn="ctr">
              <a:spcBef>
                <a:spcPct val="50000"/>
              </a:spcBef>
            </a:pPr>
            <a:r>
              <a:rPr lang="cs-CZ" sz="2400" b="0">
                <a:latin typeface="Arial Narrow" pitchFamily="34" charset="0"/>
              </a:rPr>
              <a:t> Předek mitochondrie snižoval ve svém okolí koncentraci kyslíku, což mohlo být přitažlivé pro anaerobního hostitele. Až když hostitel symbionta ovládl, začal mu přinášet výhody ve formě ATP.</a:t>
            </a:r>
          </a:p>
        </p:txBody>
      </p:sp>
      <p:sp>
        <p:nvSpPr>
          <p:cNvPr id="54337" name="Rectangle 65"/>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a:solidFill>
                  <a:schemeClr val="tx2"/>
                </a:solidFill>
                <a:latin typeface="Calibri" panose="020F0502020204030204" pitchFamily="34" charset="0"/>
              </a:rPr>
              <a:t>Selekční výhoda mitochondrie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327"/>
                                        </p:tgtEl>
                                        <p:attrNameLst>
                                          <p:attrName>style.visibility</p:attrName>
                                        </p:attrNameLst>
                                      </p:cBhvr>
                                      <p:to>
                                        <p:strVal val="visible"/>
                                      </p:to>
                                    </p:set>
                                    <p:animEffect transition="in" filter="dissolve">
                                      <p:cBhvr>
                                        <p:cTn id="7" dur="500"/>
                                        <p:tgtEl>
                                          <p:spTgt spid="5432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328"/>
                                        </p:tgtEl>
                                        <p:attrNameLst>
                                          <p:attrName>style.visibility</p:attrName>
                                        </p:attrNameLst>
                                      </p:cBhvr>
                                      <p:to>
                                        <p:strVal val="visible"/>
                                      </p:to>
                                    </p:set>
                                    <p:animEffect transition="in" filter="dissolve">
                                      <p:cBhvr>
                                        <p:cTn id="11" dur="500"/>
                                        <p:tgtEl>
                                          <p:spTgt spid="5432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4331"/>
                                        </p:tgtEl>
                                        <p:attrNameLst>
                                          <p:attrName>style.visibility</p:attrName>
                                        </p:attrNameLst>
                                      </p:cBhvr>
                                      <p:to>
                                        <p:strVal val="visible"/>
                                      </p:to>
                                    </p:set>
                                    <p:animEffect transition="in" filter="dissolve">
                                      <p:cBhvr>
                                        <p:cTn id="16" dur="500"/>
                                        <p:tgtEl>
                                          <p:spTgt spid="54331"/>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54332"/>
                                        </p:tgtEl>
                                        <p:attrNameLst>
                                          <p:attrName>style.visibility</p:attrName>
                                        </p:attrNameLst>
                                      </p:cBhvr>
                                      <p:to>
                                        <p:strVal val="visible"/>
                                      </p:to>
                                    </p:set>
                                    <p:animEffect transition="in" filter="dissolve">
                                      <p:cBhvr>
                                        <p:cTn id="20" dur="500"/>
                                        <p:tgtEl>
                                          <p:spTgt spid="54332"/>
                                        </p:tgtEl>
                                      </p:cBhvr>
                                    </p:animEffect>
                                  </p:childTnLst>
                                </p:cTn>
                              </p:par>
                            </p:childTnLst>
                          </p:cTn>
                        </p:par>
                        <p:par>
                          <p:cTn id="21" fill="hold">
                            <p:stCondLst>
                              <p:cond delay="1000"/>
                            </p:stCondLst>
                            <p:childTnLst>
                              <p:par>
                                <p:cTn id="22" presetID="9" presetClass="entr" presetSubtype="0" fill="hold" grpId="0" nodeType="afterEffect">
                                  <p:stCondLst>
                                    <p:cond delay="0"/>
                                  </p:stCondLst>
                                  <p:childTnLst>
                                    <p:set>
                                      <p:cBhvr>
                                        <p:cTn id="23" dur="1" fill="hold">
                                          <p:stCondLst>
                                            <p:cond delay="0"/>
                                          </p:stCondLst>
                                        </p:cTn>
                                        <p:tgtEl>
                                          <p:spTgt spid="54333"/>
                                        </p:tgtEl>
                                        <p:attrNameLst>
                                          <p:attrName>style.visibility</p:attrName>
                                        </p:attrNameLst>
                                      </p:cBhvr>
                                      <p:to>
                                        <p:strVal val="visible"/>
                                      </p:to>
                                    </p:set>
                                    <p:animEffect transition="in" filter="dissolve">
                                      <p:cBhvr>
                                        <p:cTn id="24" dur="500"/>
                                        <p:tgtEl>
                                          <p:spTgt spid="54333"/>
                                        </p:tgtEl>
                                      </p:cBhvr>
                                    </p:animEffect>
                                  </p:childTnLst>
                                </p:cTn>
                              </p:par>
                            </p:childTnLst>
                          </p:cTn>
                        </p:par>
                        <p:par>
                          <p:cTn id="25" fill="hold">
                            <p:stCondLst>
                              <p:cond delay="1500"/>
                            </p:stCondLst>
                            <p:childTnLst>
                              <p:par>
                                <p:cTn id="26" presetID="9" presetClass="entr" presetSubtype="0" fill="hold" grpId="0" nodeType="afterEffect">
                                  <p:stCondLst>
                                    <p:cond delay="0"/>
                                  </p:stCondLst>
                                  <p:childTnLst>
                                    <p:set>
                                      <p:cBhvr>
                                        <p:cTn id="27" dur="1" fill="hold">
                                          <p:stCondLst>
                                            <p:cond delay="0"/>
                                          </p:stCondLst>
                                        </p:cTn>
                                        <p:tgtEl>
                                          <p:spTgt spid="54334"/>
                                        </p:tgtEl>
                                        <p:attrNameLst>
                                          <p:attrName>style.visibility</p:attrName>
                                        </p:attrNameLst>
                                      </p:cBhvr>
                                      <p:to>
                                        <p:strVal val="visible"/>
                                      </p:to>
                                    </p:set>
                                    <p:animEffect transition="in" filter="dissolve">
                                      <p:cBhvr>
                                        <p:cTn id="28" dur="500"/>
                                        <p:tgtEl>
                                          <p:spTgt spid="54334"/>
                                        </p:tgtEl>
                                      </p:cBhvr>
                                    </p:animEffect>
                                  </p:childTnLst>
                                </p:cTn>
                              </p:par>
                            </p:childTnLst>
                          </p:cTn>
                        </p:par>
                        <p:par>
                          <p:cTn id="29" fill="hold">
                            <p:stCondLst>
                              <p:cond delay="2000"/>
                            </p:stCondLst>
                            <p:childTnLst>
                              <p:par>
                                <p:cTn id="30" presetID="9" presetClass="entr" presetSubtype="0" fill="hold" grpId="0" nodeType="afterEffect">
                                  <p:stCondLst>
                                    <p:cond delay="0"/>
                                  </p:stCondLst>
                                  <p:childTnLst>
                                    <p:set>
                                      <p:cBhvr>
                                        <p:cTn id="31" dur="1" fill="hold">
                                          <p:stCondLst>
                                            <p:cond delay="0"/>
                                          </p:stCondLst>
                                        </p:cTn>
                                        <p:tgtEl>
                                          <p:spTgt spid="54335"/>
                                        </p:tgtEl>
                                        <p:attrNameLst>
                                          <p:attrName>style.visibility</p:attrName>
                                        </p:attrNameLst>
                                      </p:cBhvr>
                                      <p:to>
                                        <p:strVal val="visible"/>
                                      </p:to>
                                    </p:set>
                                    <p:animEffect transition="in" filter="dissolve">
                                      <p:cBhvr>
                                        <p:cTn id="32" dur="500"/>
                                        <p:tgtEl>
                                          <p:spTgt spid="54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27" grpId="0" animBg="1"/>
      <p:bldP spid="54328" grpId="0" animBg="1"/>
      <p:bldP spid="54331" grpId="0" animBg="1"/>
      <p:bldP spid="54332" grpId="0" animBg="1"/>
      <p:bldP spid="54333" grpId="0" animBg="1"/>
      <p:bldP spid="54334" grpId="0" animBg="1"/>
      <p:bldP spid="54335"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rPr>
              <a:t>Selekční výhoda mitochondrie</a:t>
            </a:r>
          </a:p>
        </p:txBody>
      </p:sp>
      <p:sp>
        <p:nvSpPr>
          <p:cNvPr id="23555" name="Rectangle 1027"/>
          <p:cNvSpPr>
            <a:spLocks noChangeArrowheads="1"/>
          </p:cNvSpPr>
          <p:nvPr/>
        </p:nvSpPr>
        <p:spPr bwMode="auto">
          <a:xfrm>
            <a:off x="0" y="914400"/>
            <a:ext cx="9144000" cy="1370013"/>
          </a:xfrm>
          <a:prstGeom prst="rect">
            <a:avLst/>
          </a:prstGeom>
          <a:noFill/>
          <a:ln w="9525">
            <a:noFill/>
            <a:miter lim="800000"/>
            <a:headEnd/>
            <a:tailEnd/>
          </a:ln>
        </p:spPr>
        <p:txBody>
          <a:bodyPr>
            <a:spAutoFit/>
          </a:bodyPr>
          <a:lstStyle/>
          <a:p>
            <a:pPr algn="ctr">
              <a:spcBef>
                <a:spcPct val="50000"/>
              </a:spcBef>
            </a:pPr>
            <a:r>
              <a:rPr lang="cs-CZ" sz="2400">
                <a:solidFill>
                  <a:srgbClr val="FF3300"/>
                </a:solidFill>
                <a:latin typeface="Arial Narrow" pitchFamily="34" charset="0"/>
              </a:rPr>
              <a:t>Žádná – mitochondrie byl parazit</a:t>
            </a:r>
          </a:p>
          <a:p>
            <a:pPr algn="ctr">
              <a:spcBef>
                <a:spcPct val="50000"/>
              </a:spcBef>
            </a:pPr>
            <a:r>
              <a:rPr lang="cs-CZ" sz="2400" b="0">
                <a:latin typeface="Arial Narrow" pitchFamily="34" charset="0"/>
              </a:rPr>
              <a:t>Mitochondrie byla původně parazitická baktérie, jejíž infekci buňka přežila a baktérii si zotročila. </a:t>
            </a:r>
          </a:p>
        </p:txBody>
      </p:sp>
      <p:sp>
        <p:nvSpPr>
          <p:cNvPr id="23556" name="Oval 1029"/>
          <p:cNvSpPr>
            <a:spLocks noChangeArrowheads="1"/>
          </p:cNvSpPr>
          <p:nvPr/>
        </p:nvSpPr>
        <p:spPr bwMode="auto">
          <a:xfrm>
            <a:off x="5638800" y="4267200"/>
            <a:ext cx="1143000" cy="533400"/>
          </a:xfrm>
          <a:prstGeom prst="ellipse">
            <a:avLst/>
          </a:prstGeom>
          <a:noFill/>
          <a:ln w="9525">
            <a:solidFill>
              <a:schemeClr val="tx1"/>
            </a:solidFill>
            <a:round/>
            <a:headEnd/>
            <a:tailEnd/>
          </a:ln>
        </p:spPr>
        <p:txBody>
          <a:bodyPr wrap="none" anchor="ctr"/>
          <a:lstStyle/>
          <a:p>
            <a:endParaRPr lang="cs-CZ"/>
          </a:p>
        </p:txBody>
      </p:sp>
      <p:sp>
        <p:nvSpPr>
          <p:cNvPr id="23557" name="Oval 1030"/>
          <p:cNvSpPr>
            <a:spLocks noChangeArrowheads="1"/>
          </p:cNvSpPr>
          <p:nvPr/>
        </p:nvSpPr>
        <p:spPr bwMode="auto">
          <a:xfrm>
            <a:off x="5702300" y="4318000"/>
            <a:ext cx="1033463" cy="427038"/>
          </a:xfrm>
          <a:prstGeom prst="ellipse">
            <a:avLst/>
          </a:prstGeom>
          <a:solidFill>
            <a:srgbClr val="FF0000"/>
          </a:solidFill>
          <a:ln w="9525">
            <a:solidFill>
              <a:schemeClr val="tx1"/>
            </a:solidFill>
            <a:round/>
            <a:headEnd/>
            <a:tailEnd/>
          </a:ln>
        </p:spPr>
        <p:txBody>
          <a:bodyPr wrap="none" anchor="ctr"/>
          <a:lstStyle/>
          <a:p>
            <a:endParaRPr lang="cs-CZ"/>
          </a:p>
        </p:txBody>
      </p:sp>
      <p:sp>
        <p:nvSpPr>
          <p:cNvPr id="23558" name="Freeform 1033"/>
          <p:cNvSpPr>
            <a:spLocks/>
          </p:cNvSpPr>
          <p:nvPr/>
        </p:nvSpPr>
        <p:spPr bwMode="auto">
          <a:xfrm>
            <a:off x="1754188" y="3260725"/>
            <a:ext cx="3611562" cy="2352675"/>
          </a:xfrm>
          <a:custGeom>
            <a:avLst/>
            <a:gdLst>
              <a:gd name="T0" fmla="*/ 2147483647 w 2275"/>
              <a:gd name="T1" fmla="*/ 2147483647 h 1482"/>
              <a:gd name="T2" fmla="*/ 2147483647 w 2275"/>
              <a:gd name="T3" fmla="*/ 2147483647 h 1482"/>
              <a:gd name="T4" fmla="*/ 2147483647 w 2275"/>
              <a:gd name="T5" fmla="*/ 2147483647 h 1482"/>
              <a:gd name="T6" fmla="*/ 2147483647 w 2275"/>
              <a:gd name="T7" fmla="*/ 2147483647 h 1482"/>
              <a:gd name="T8" fmla="*/ 2147483647 w 2275"/>
              <a:gd name="T9" fmla="*/ 2147483647 h 1482"/>
              <a:gd name="T10" fmla="*/ 2147483647 w 2275"/>
              <a:gd name="T11" fmla="*/ 2147483647 h 1482"/>
              <a:gd name="T12" fmla="*/ 2147483647 w 2275"/>
              <a:gd name="T13" fmla="*/ 2147483647 h 1482"/>
              <a:gd name="T14" fmla="*/ 2147483647 w 2275"/>
              <a:gd name="T15" fmla="*/ 2147483647 h 1482"/>
              <a:gd name="T16" fmla="*/ 2147483647 w 2275"/>
              <a:gd name="T17" fmla="*/ 2147483647 h 1482"/>
              <a:gd name="T18" fmla="*/ 2147483647 w 2275"/>
              <a:gd name="T19" fmla="*/ 2147483647 h 1482"/>
              <a:gd name="T20" fmla="*/ 2147483647 w 2275"/>
              <a:gd name="T21" fmla="*/ 2147483647 h 1482"/>
              <a:gd name="T22" fmla="*/ 2147483647 w 2275"/>
              <a:gd name="T23" fmla="*/ 2147483647 h 1482"/>
              <a:gd name="T24" fmla="*/ 2147483647 w 2275"/>
              <a:gd name="T25" fmla="*/ 2147483647 h 1482"/>
              <a:gd name="T26" fmla="*/ 2147483647 w 2275"/>
              <a:gd name="T27" fmla="*/ 2147483647 h 1482"/>
              <a:gd name="T28" fmla="*/ 2147483647 w 2275"/>
              <a:gd name="T29" fmla="*/ 2147483647 h 1482"/>
              <a:gd name="T30" fmla="*/ 2147483647 w 2275"/>
              <a:gd name="T31" fmla="*/ 2147483647 h 1482"/>
              <a:gd name="T32" fmla="*/ 2147483647 w 2275"/>
              <a:gd name="T33" fmla="*/ 2147483647 h 1482"/>
              <a:gd name="T34" fmla="*/ 2147483647 w 2275"/>
              <a:gd name="T35" fmla="*/ 2147483647 h 1482"/>
              <a:gd name="T36" fmla="*/ 2147483647 w 2275"/>
              <a:gd name="T37" fmla="*/ 2147483647 h 1482"/>
              <a:gd name="T38" fmla="*/ 2147483647 w 2275"/>
              <a:gd name="T39" fmla="*/ 2147483647 h 1482"/>
              <a:gd name="T40" fmla="*/ 2147483647 w 2275"/>
              <a:gd name="T41" fmla="*/ 2147483647 h 1482"/>
              <a:gd name="T42" fmla="*/ 2147483647 w 2275"/>
              <a:gd name="T43" fmla="*/ 2147483647 h 1482"/>
              <a:gd name="T44" fmla="*/ 2147483647 w 2275"/>
              <a:gd name="T45" fmla="*/ 2147483647 h 1482"/>
              <a:gd name="T46" fmla="*/ 2147483647 w 2275"/>
              <a:gd name="T47" fmla="*/ 2147483647 h 1482"/>
              <a:gd name="T48" fmla="*/ 2147483647 w 2275"/>
              <a:gd name="T49" fmla="*/ 2147483647 h 1482"/>
              <a:gd name="T50" fmla="*/ 2147483647 w 2275"/>
              <a:gd name="T51" fmla="*/ 2147483647 h 1482"/>
              <a:gd name="T52" fmla="*/ 2147483647 w 2275"/>
              <a:gd name="T53" fmla="*/ 2147483647 h 1482"/>
              <a:gd name="T54" fmla="*/ 2147483647 w 2275"/>
              <a:gd name="T55" fmla="*/ 2147483647 h 1482"/>
              <a:gd name="T56" fmla="*/ 2147483647 w 2275"/>
              <a:gd name="T57" fmla="*/ 2147483647 h 1482"/>
              <a:gd name="T58" fmla="*/ 2147483647 w 2275"/>
              <a:gd name="T59" fmla="*/ 2147483647 h 1482"/>
              <a:gd name="T60" fmla="*/ 2147483647 w 2275"/>
              <a:gd name="T61" fmla="*/ 2147483647 h 1482"/>
              <a:gd name="T62" fmla="*/ 2147483647 w 2275"/>
              <a:gd name="T63" fmla="*/ 2147483647 h 1482"/>
              <a:gd name="T64" fmla="*/ 2147483647 w 2275"/>
              <a:gd name="T65" fmla="*/ 2147483647 h 1482"/>
              <a:gd name="T66" fmla="*/ 2147483647 w 2275"/>
              <a:gd name="T67" fmla="*/ 2147483647 h 1482"/>
              <a:gd name="T68" fmla="*/ 2147483647 w 2275"/>
              <a:gd name="T69" fmla="*/ 2147483647 h 1482"/>
              <a:gd name="T70" fmla="*/ 2147483647 w 2275"/>
              <a:gd name="T71" fmla="*/ 2147483647 h 1482"/>
              <a:gd name="T72" fmla="*/ 2147483647 w 2275"/>
              <a:gd name="T73" fmla="*/ 2147483647 h 1482"/>
              <a:gd name="T74" fmla="*/ 2147483647 w 2275"/>
              <a:gd name="T75" fmla="*/ 2147483647 h 1482"/>
              <a:gd name="T76" fmla="*/ 2147483647 w 2275"/>
              <a:gd name="T77" fmla="*/ 2147483647 h 1482"/>
              <a:gd name="T78" fmla="*/ 2147483647 w 2275"/>
              <a:gd name="T79" fmla="*/ 2147483647 h 1482"/>
              <a:gd name="T80" fmla="*/ 2147483647 w 2275"/>
              <a:gd name="T81" fmla="*/ 2147483647 h 1482"/>
              <a:gd name="T82" fmla="*/ 2147483647 w 2275"/>
              <a:gd name="T83" fmla="*/ 2147483647 h 1482"/>
              <a:gd name="T84" fmla="*/ 2147483647 w 2275"/>
              <a:gd name="T85" fmla="*/ 2147483647 h 1482"/>
              <a:gd name="T86" fmla="*/ 2147483647 w 2275"/>
              <a:gd name="T87" fmla="*/ 2147483647 h 1482"/>
              <a:gd name="T88" fmla="*/ 2147483647 w 2275"/>
              <a:gd name="T89" fmla="*/ 2147483647 h 1482"/>
              <a:gd name="T90" fmla="*/ 2147483647 w 2275"/>
              <a:gd name="T91" fmla="*/ 2147483647 h 1482"/>
              <a:gd name="T92" fmla="*/ 2147483647 w 2275"/>
              <a:gd name="T93" fmla="*/ 2147483647 h 1482"/>
              <a:gd name="T94" fmla="*/ 2147483647 w 2275"/>
              <a:gd name="T95" fmla="*/ 2147483647 h 148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75"/>
              <a:gd name="T145" fmla="*/ 0 h 1482"/>
              <a:gd name="T146" fmla="*/ 2275 w 2275"/>
              <a:gd name="T147" fmla="*/ 1482 h 148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75" h="1482">
                <a:moveTo>
                  <a:pt x="2263" y="850"/>
                </a:moveTo>
                <a:cubicBezTo>
                  <a:pt x="2259" y="931"/>
                  <a:pt x="2275" y="1023"/>
                  <a:pt x="2207" y="1074"/>
                </a:cubicBezTo>
                <a:cubicBezTo>
                  <a:pt x="2196" y="1107"/>
                  <a:pt x="2181" y="1120"/>
                  <a:pt x="2159" y="1146"/>
                </a:cubicBezTo>
                <a:cubicBezTo>
                  <a:pt x="2133" y="1177"/>
                  <a:pt x="2132" y="1218"/>
                  <a:pt x="2095" y="1242"/>
                </a:cubicBezTo>
                <a:cubicBezTo>
                  <a:pt x="2088" y="1247"/>
                  <a:pt x="2078" y="1246"/>
                  <a:pt x="2071" y="1250"/>
                </a:cubicBezTo>
                <a:cubicBezTo>
                  <a:pt x="2071" y="1250"/>
                  <a:pt x="2011" y="1290"/>
                  <a:pt x="1999" y="1298"/>
                </a:cubicBezTo>
                <a:cubicBezTo>
                  <a:pt x="1990" y="1304"/>
                  <a:pt x="1977" y="1302"/>
                  <a:pt x="1967" y="1306"/>
                </a:cubicBezTo>
                <a:cubicBezTo>
                  <a:pt x="1939" y="1317"/>
                  <a:pt x="1914" y="1334"/>
                  <a:pt x="1887" y="1346"/>
                </a:cubicBezTo>
                <a:cubicBezTo>
                  <a:pt x="1802" y="1382"/>
                  <a:pt x="1695" y="1397"/>
                  <a:pt x="1607" y="1426"/>
                </a:cubicBezTo>
                <a:cubicBezTo>
                  <a:pt x="1543" y="1447"/>
                  <a:pt x="1467" y="1436"/>
                  <a:pt x="1407" y="1466"/>
                </a:cubicBezTo>
                <a:cubicBezTo>
                  <a:pt x="1367" y="1466"/>
                  <a:pt x="1327" y="1466"/>
                  <a:pt x="1287" y="1466"/>
                </a:cubicBezTo>
                <a:cubicBezTo>
                  <a:pt x="1258" y="1461"/>
                  <a:pt x="1229" y="1448"/>
                  <a:pt x="1199" y="1450"/>
                </a:cubicBezTo>
                <a:cubicBezTo>
                  <a:pt x="1188" y="1451"/>
                  <a:pt x="1186" y="1470"/>
                  <a:pt x="1175" y="1474"/>
                </a:cubicBezTo>
                <a:cubicBezTo>
                  <a:pt x="1155" y="1481"/>
                  <a:pt x="1132" y="1479"/>
                  <a:pt x="1111" y="1482"/>
                </a:cubicBezTo>
                <a:cubicBezTo>
                  <a:pt x="1033" y="1477"/>
                  <a:pt x="988" y="1479"/>
                  <a:pt x="919" y="1466"/>
                </a:cubicBezTo>
                <a:cubicBezTo>
                  <a:pt x="870" y="1457"/>
                  <a:pt x="824" y="1436"/>
                  <a:pt x="775" y="1426"/>
                </a:cubicBezTo>
                <a:cubicBezTo>
                  <a:pt x="692" y="1385"/>
                  <a:pt x="808" y="1438"/>
                  <a:pt x="687" y="1402"/>
                </a:cubicBezTo>
                <a:cubicBezTo>
                  <a:pt x="678" y="1399"/>
                  <a:pt x="672" y="1389"/>
                  <a:pt x="663" y="1386"/>
                </a:cubicBezTo>
                <a:cubicBezTo>
                  <a:pt x="581" y="1356"/>
                  <a:pt x="522" y="1349"/>
                  <a:pt x="455" y="1282"/>
                </a:cubicBezTo>
                <a:cubicBezTo>
                  <a:pt x="431" y="1258"/>
                  <a:pt x="411" y="1230"/>
                  <a:pt x="383" y="1210"/>
                </a:cubicBezTo>
                <a:cubicBezTo>
                  <a:pt x="372" y="1202"/>
                  <a:pt x="355" y="1208"/>
                  <a:pt x="343" y="1202"/>
                </a:cubicBezTo>
                <a:cubicBezTo>
                  <a:pt x="315" y="1188"/>
                  <a:pt x="319" y="1169"/>
                  <a:pt x="303" y="1146"/>
                </a:cubicBezTo>
                <a:cubicBezTo>
                  <a:pt x="296" y="1137"/>
                  <a:pt x="286" y="1131"/>
                  <a:pt x="279" y="1122"/>
                </a:cubicBezTo>
                <a:cubicBezTo>
                  <a:pt x="267" y="1107"/>
                  <a:pt x="258" y="1090"/>
                  <a:pt x="247" y="1074"/>
                </a:cubicBezTo>
                <a:cubicBezTo>
                  <a:pt x="240" y="1064"/>
                  <a:pt x="231" y="1042"/>
                  <a:pt x="231" y="1042"/>
                </a:cubicBezTo>
                <a:cubicBezTo>
                  <a:pt x="150" y="885"/>
                  <a:pt x="0" y="689"/>
                  <a:pt x="159" y="530"/>
                </a:cubicBezTo>
                <a:cubicBezTo>
                  <a:pt x="175" y="467"/>
                  <a:pt x="153" y="527"/>
                  <a:pt x="199" y="474"/>
                </a:cubicBezTo>
                <a:cubicBezTo>
                  <a:pt x="209" y="462"/>
                  <a:pt x="214" y="447"/>
                  <a:pt x="223" y="434"/>
                </a:cubicBezTo>
                <a:cubicBezTo>
                  <a:pt x="251" y="392"/>
                  <a:pt x="289" y="354"/>
                  <a:pt x="319" y="314"/>
                </a:cubicBezTo>
                <a:cubicBezTo>
                  <a:pt x="341" y="285"/>
                  <a:pt x="389" y="276"/>
                  <a:pt x="415" y="250"/>
                </a:cubicBezTo>
                <a:cubicBezTo>
                  <a:pt x="445" y="220"/>
                  <a:pt x="428" y="230"/>
                  <a:pt x="463" y="218"/>
                </a:cubicBezTo>
                <a:cubicBezTo>
                  <a:pt x="468" y="210"/>
                  <a:pt x="471" y="199"/>
                  <a:pt x="479" y="194"/>
                </a:cubicBezTo>
                <a:cubicBezTo>
                  <a:pt x="493" y="185"/>
                  <a:pt x="527" y="178"/>
                  <a:pt x="527" y="178"/>
                </a:cubicBezTo>
                <a:cubicBezTo>
                  <a:pt x="596" y="126"/>
                  <a:pt x="682" y="78"/>
                  <a:pt x="767" y="66"/>
                </a:cubicBezTo>
                <a:cubicBezTo>
                  <a:pt x="829" y="45"/>
                  <a:pt x="895" y="40"/>
                  <a:pt x="959" y="34"/>
                </a:cubicBezTo>
                <a:cubicBezTo>
                  <a:pt x="1060" y="0"/>
                  <a:pt x="1131" y="22"/>
                  <a:pt x="1255" y="26"/>
                </a:cubicBezTo>
                <a:cubicBezTo>
                  <a:pt x="1322" y="59"/>
                  <a:pt x="1249" y="27"/>
                  <a:pt x="1327" y="50"/>
                </a:cubicBezTo>
                <a:cubicBezTo>
                  <a:pt x="1382" y="67"/>
                  <a:pt x="1430" y="95"/>
                  <a:pt x="1487" y="106"/>
                </a:cubicBezTo>
                <a:cubicBezTo>
                  <a:pt x="1513" y="132"/>
                  <a:pt x="1544" y="142"/>
                  <a:pt x="1567" y="170"/>
                </a:cubicBezTo>
                <a:cubicBezTo>
                  <a:pt x="1581" y="187"/>
                  <a:pt x="1588" y="214"/>
                  <a:pt x="1615" y="218"/>
                </a:cubicBezTo>
                <a:cubicBezTo>
                  <a:pt x="1670" y="227"/>
                  <a:pt x="1727" y="223"/>
                  <a:pt x="1783" y="226"/>
                </a:cubicBezTo>
                <a:cubicBezTo>
                  <a:pt x="1828" y="241"/>
                  <a:pt x="1875" y="243"/>
                  <a:pt x="1919" y="258"/>
                </a:cubicBezTo>
                <a:cubicBezTo>
                  <a:pt x="1961" y="300"/>
                  <a:pt x="2002" y="340"/>
                  <a:pt x="2047" y="378"/>
                </a:cubicBezTo>
                <a:cubicBezTo>
                  <a:pt x="2074" y="401"/>
                  <a:pt x="2089" y="430"/>
                  <a:pt x="2119" y="450"/>
                </a:cubicBezTo>
                <a:cubicBezTo>
                  <a:pt x="2130" y="482"/>
                  <a:pt x="2139" y="495"/>
                  <a:pt x="2167" y="514"/>
                </a:cubicBezTo>
                <a:cubicBezTo>
                  <a:pt x="2178" y="558"/>
                  <a:pt x="2184" y="587"/>
                  <a:pt x="2215" y="618"/>
                </a:cubicBezTo>
                <a:cubicBezTo>
                  <a:pt x="2221" y="685"/>
                  <a:pt x="2219" y="732"/>
                  <a:pt x="2255" y="786"/>
                </a:cubicBezTo>
                <a:cubicBezTo>
                  <a:pt x="2264" y="871"/>
                  <a:pt x="2263" y="893"/>
                  <a:pt x="2263" y="850"/>
                </a:cubicBezTo>
                <a:close/>
              </a:path>
            </a:pathLst>
          </a:custGeom>
          <a:solidFill>
            <a:srgbClr val="FFFFCC"/>
          </a:solidFill>
          <a:ln w="9525">
            <a:solidFill>
              <a:schemeClr val="tx1"/>
            </a:solidFill>
            <a:round/>
            <a:headEnd/>
            <a:tailEnd/>
          </a:ln>
        </p:spPr>
        <p:txBody>
          <a:bodyPr/>
          <a:lstStyle/>
          <a:p>
            <a:endParaRPr lang="cs-CZ"/>
          </a:p>
        </p:txBody>
      </p:sp>
      <p:sp>
        <p:nvSpPr>
          <p:cNvPr id="23559" name="AutoShape 1037"/>
          <p:cNvSpPr>
            <a:spLocks noChangeArrowheads="1"/>
          </p:cNvSpPr>
          <p:nvPr/>
        </p:nvSpPr>
        <p:spPr bwMode="auto">
          <a:xfrm flipH="1">
            <a:off x="2971800" y="3352800"/>
            <a:ext cx="3276600" cy="762000"/>
          </a:xfrm>
          <a:prstGeom prst="curvedDownArrow">
            <a:avLst>
              <a:gd name="adj1" fmla="val 29005"/>
              <a:gd name="adj2" fmla="val 115005"/>
              <a:gd name="adj3" fmla="val 33333"/>
            </a:avLst>
          </a:prstGeom>
          <a:solidFill>
            <a:schemeClr val="accent1"/>
          </a:solidFill>
          <a:ln w="9525">
            <a:solidFill>
              <a:schemeClr val="tx1"/>
            </a:solidFill>
            <a:miter lim="800000"/>
            <a:headEnd/>
            <a:tailEnd/>
          </a:ln>
        </p:spPr>
        <p:txBody>
          <a:bodyPr wrap="none" anchor="ctr"/>
          <a:lstStyle/>
          <a:p>
            <a:endParaRPr lang="cs-CZ"/>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776"/>
          <p:cNvSpPr txBox="1">
            <a:spLocks noChangeArrowheads="1"/>
          </p:cNvSpPr>
          <p:nvPr/>
        </p:nvSpPr>
        <p:spPr bwMode="auto">
          <a:xfrm>
            <a:off x="7677150" y="2286000"/>
            <a:ext cx="1466850" cy="641350"/>
          </a:xfrm>
          <a:prstGeom prst="rect">
            <a:avLst/>
          </a:prstGeom>
          <a:solidFill>
            <a:schemeClr val="hlink"/>
          </a:solidFill>
          <a:ln w="12700">
            <a:noFill/>
            <a:miter lim="800000"/>
            <a:headEnd/>
            <a:tailEnd/>
          </a:ln>
        </p:spPr>
        <p:txBody>
          <a:bodyPr wrap="none">
            <a:spAutoFit/>
          </a:bodyPr>
          <a:lstStyle/>
          <a:p>
            <a:pPr algn="ctr"/>
            <a:r>
              <a:rPr lang="cs-CZ" b="0">
                <a:latin typeface="Arial" pitchFamily="34" charset="0"/>
              </a:rPr>
              <a:t>Nárůst O2 v </a:t>
            </a:r>
          </a:p>
          <a:p>
            <a:pPr algn="ctr"/>
            <a:r>
              <a:rPr lang="en-US" b="0">
                <a:latin typeface="Arial" pitchFamily="34" charset="0"/>
              </a:rPr>
              <a:t>oce</a:t>
            </a:r>
            <a:r>
              <a:rPr lang="cs-CZ" b="0">
                <a:latin typeface="Arial" pitchFamily="34" charset="0"/>
              </a:rPr>
              <a:t>ánech</a:t>
            </a:r>
          </a:p>
        </p:txBody>
      </p:sp>
      <p:pic>
        <p:nvPicPr>
          <p:cNvPr id="4099" name="Picture 773" descr="a1b8b9613fe21dd2a152576b866a72bd"/>
          <p:cNvPicPr>
            <a:picLocks noChangeAspect="1" noChangeArrowheads="1"/>
          </p:cNvPicPr>
          <p:nvPr/>
        </p:nvPicPr>
        <p:blipFill>
          <a:blip r:embed="rId2" cstate="print"/>
          <a:srcRect l="7874" r="1575"/>
          <a:stretch>
            <a:fillRect/>
          </a:stretch>
        </p:blipFill>
        <p:spPr bwMode="auto">
          <a:xfrm>
            <a:off x="-15875" y="673100"/>
            <a:ext cx="9136063" cy="1285875"/>
          </a:xfrm>
          <a:prstGeom prst="rect">
            <a:avLst/>
          </a:prstGeom>
          <a:noFill/>
          <a:ln w="9525">
            <a:noFill/>
            <a:miter lim="800000"/>
            <a:headEnd/>
            <a:tailEnd/>
          </a:ln>
        </p:spPr>
      </p:pic>
      <p:sp>
        <p:nvSpPr>
          <p:cNvPr id="4100" name="Rectangle 774"/>
          <p:cNvSpPr>
            <a:spLocks noChangeArrowheads="1"/>
          </p:cNvSpPr>
          <p:nvPr/>
        </p:nvSpPr>
        <p:spPr bwMode="auto">
          <a:xfrm>
            <a:off x="0" y="0"/>
            <a:ext cx="9144000" cy="685800"/>
          </a:xfrm>
          <a:prstGeom prst="rect">
            <a:avLst/>
          </a:prstGeom>
          <a:solidFill>
            <a:srgbClr val="99CCFF"/>
          </a:solidFill>
          <a:ln w="9525">
            <a:noFill/>
            <a:miter lim="800000"/>
            <a:headEnd/>
            <a:tailEnd/>
          </a:ln>
        </p:spPr>
        <p:txBody>
          <a:bodyPr anchor="ctr"/>
          <a:lstStyle/>
          <a:p>
            <a:pPr algn="ctr"/>
            <a:r>
              <a:rPr lang="cs-CZ" sz="4400" dirty="0">
                <a:solidFill>
                  <a:schemeClr val="tx2"/>
                </a:solidFill>
                <a:latin typeface="Calibri" pitchFamily="34" charset="0"/>
              </a:rPr>
              <a:t>Kdy vznikla </a:t>
            </a:r>
            <a:r>
              <a:rPr lang="cs-CZ" sz="4400" dirty="0" err="1">
                <a:solidFill>
                  <a:schemeClr val="tx2"/>
                </a:solidFill>
                <a:latin typeface="Calibri" pitchFamily="34" charset="0"/>
              </a:rPr>
              <a:t>eukaryota</a:t>
            </a:r>
            <a:endParaRPr lang="cs-CZ" sz="4400" dirty="0">
              <a:solidFill>
                <a:schemeClr val="tx2"/>
              </a:solidFill>
              <a:latin typeface="Calibri" pitchFamily="34" charset="0"/>
            </a:endParaRPr>
          </a:p>
        </p:txBody>
      </p:sp>
      <p:sp>
        <p:nvSpPr>
          <p:cNvPr id="4101" name="Text Box 776"/>
          <p:cNvSpPr txBox="1">
            <a:spLocks noChangeArrowheads="1"/>
          </p:cNvSpPr>
          <p:nvPr/>
        </p:nvSpPr>
        <p:spPr bwMode="auto">
          <a:xfrm>
            <a:off x="3962400" y="2214563"/>
            <a:ext cx="1466850" cy="641350"/>
          </a:xfrm>
          <a:prstGeom prst="rect">
            <a:avLst/>
          </a:prstGeom>
          <a:solidFill>
            <a:schemeClr val="hlink"/>
          </a:solidFill>
          <a:ln w="12700">
            <a:noFill/>
            <a:miter lim="800000"/>
            <a:headEnd/>
            <a:tailEnd/>
          </a:ln>
        </p:spPr>
        <p:txBody>
          <a:bodyPr wrap="none">
            <a:spAutoFit/>
          </a:bodyPr>
          <a:lstStyle/>
          <a:p>
            <a:pPr algn="ctr"/>
            <a:r>
              <a:rPr lang="cs-CZ" b="0">
                <a:latin typeface="Arial" pitchFamily="34" charset="0"/>
              </a:rPr>
              <a:t>Nárůst O2 v </a:t>
            </a:r>
          </a:p>
          <a:p>
            <a:pPr algn="ctr"/>
            <a:r>
              <a:rPr lang="cs-CZ" b="0">
                <a:latin typeface="Arial" pitchFamily="34" charset="0"/>
              </a:rPr>
              <a:t>atmosféře</a:t>
            </a:r>
          </a:p>
        </p:txBody>
      </p:sp>
      <p:sp>
        <p:nvSpPr>
          <p:cNvPr id="4102" name="Line 779"/>
          <p:cNvSpPr>
            <a:spLocks noChangeShapeType="1"/>
          </p:cNvSpPr>
          <p:nvPr/>
        </p:nvSpPr>
        <p:spPr bwMode="auto">
          <a:xfrm>
            <a:off x="7308304" y="1843088"/>
            <a:ext cx="0" cy="457200"/>
          </a:xfrm>
          <a:prstGeom prst="line">
            <a:avLst/>
          </a:prstGeom>
          <a:noFill/>
          <a:ln w="25400" cap="rnd">
            <a:solidFill>
              <a:schemeClr val="tx1"/>
            </a:solidFill>
            <a:prstDash val="sysDot"/>
            <a:round/>
            <a:headEnd/>
            <a:tailEnd type="triangle" w="med" len="med"/>
          </a:ln>
        </p:spPr>
        <p:txBody>
          <a:bodyPr/>
          <a:lstStyle/>
          <a:p>
            <a:endParaRPr lang="cs-CZ"/>
          </a:p>
        </p:txBody>
      </p:sp>
      <p:sp>
        <p:nvSpPr>
          <p:cNvPr id="4104" name="Line 790"/>
          <p:cNvSpPr>
            <a:spLocks noChangeShapeType="1"/>
          </p:cNvSpPr>
          <p:nvPr/>
        </p:nvSpPr>
        <p:spPr bwMode="auto">
          <a:xfrm>
            <a:off x="1524000" y="1828800"/>
            <a:ext cx="0" cy="381000"/>
          </a:xfrm>
          <a:prstGeom prst="line">
            <a:avLst/>
          </a:prstGeom>
          <a:noFill/>
          <a:ln w="25400" cap="rnd">
            <a:solidFill>
              <a:schemeClr val="tx1"/>
            </a:solidFill>
            <a:prstDash val="sysDot"/>
            <a:round/>
            <a:headEnd/>
            <a:tailEnd type="triangle" w="med" len="med"/>
          </a:ln>
        </p:spPr>
        <p:txBody>
          <a:bodyPr/>
          <a:lstStyle/>
          <a:p>
            <a:endParaRPr lang="cs-CZ"/>
          </a:p>
        </p:txBody>
      </p:sp>
      <p:sp>
        <p:nvSpPr>
          <p:cNvPr id="4105" name="Text Box 791"/>
          <p:cNvSpPr txBox="1">
            <a:spLocks noChangeArrowheads="1"/>
          </p:cNvSpPr>
          <p:nvPr/>
        </p:nvSpPr>
        <p:spPr bwMode="auto">
          <a:xfrm>
            <a:off x="323528" y="2204864"/>
            <a:ext cx="1403350" cy="366713"/>
          </a:xfrm>
          <a:prstGeom prst="rect">
            <a:avLst/>
          </a:prstGeom>
          <a:solidFill>
            <a:srgbClr val="FFFF66"/>
          </a:solidFill>
          <a:ln w="12700">
            <a:noFill/>
            <a:miter lim="800000"/>
            <a:headEnd/>
            <a:tailEnd/>
          </a:ln>
        </p:spPr>
        <p:txBody>
          <a:bodyPr wrap="none">
            <a:spAutoFit/>
          </a:bodyPr>
          <a:lstStyle/>
          <a:p>
            <a:r>
              <a:rPr lang="cs-CZ" b="0">
                <a:latin typeface="Arial" pitchFamily="34" charset="0"/>
              </a:rPr>
              <a:t>Vznik života</a:t>
            </a:r>
          </a:p>
        </p:txBody>
      </p:sp>
      <p:sp>
        <p:nvSpPr>
          <p:cNvPr id="4106" name="Text Box 803"/>
          <p:cNvSpPr txBox="1">
            <a:spLocks noChangeArrowheads="1"/>
          </p:cNvSpPr>
          <p:nvPr/>
        </p:nvSpPr>
        <p:spPr bwMode="auto">
          <a:xfrm>
            <a:off x="7696200" y="3000375"/>
            <a:ext cx="1371600" cy="379413"/>
          </a:xfrm>
          <a:prstGeom prst="rect">
            <a:avLst/>
          </a:prstGeom>
          <a:solidFill>
            <a:schemeClr val="bg1"/>
          </a:solidFill>
          <a:ln w="12700">
            <a:solidFill>
              <a:schemeClr val="tx1"/>
            </a:solidFill>
            <a:miter lim="800000"/>
            <a:headEnd/>
            <a:tailEnd/>
          </a:ln>
        </p:spPr>
        <p:txBody>
          <a:bodyPr>
            <a:spAutoFit/>
          </a:bodyPr>
          <a:lstStyle/>
          <a:p>
            <a:pPr algn="ctr"/>
            <a:r>
              <a:rPr lang="cs-CZ" b="0">
                <a:latin typeface="Arial" pitchFamily="34" charset="0"/>
              </a:rPr>
              <a:t>Bilateria</a:t>
            </a:r>
            <a:endParaRPr lang="cs-CZ">
              <a:latin typeface="Arial" pitchFamily="34" charset="0"/>
            </a:endParaRPr>
          </a:p>
        </p:txBody>
      </p:sp>
      <p:sp>
        <p:nvSpPr>
          <p:cNvPr id="4108" name="Line 810"/>
          <p:cNvSpPr>
            <a:spLocks noChangeShapeType="1"/>
          </p:cNvSpPr>
          <p:nvPr/>
        </p:nvSpPr>
        <p:spPr bwMode="auto">
          <a:xfrm>
            <a:off x="4533900" y="1739900"/>
            <a:ext cx="46038" cy="474663"/>
          </a:xfrm>
          <a:prstGeom prst="line">
            <a:avLst/>
          </a:prstGeom>
          <a:noFill/>
          <a:ln w="25400" cap="rnd">
            <a:solidFill>
              <a:schemeClr val="tx1"/>
            </a:solidFill>
            <a:prstDash val="sysDot"/>
            <a:round/>
            <a:headEnd/>
            <a:tailEnd type="triangle" w="med" len="med"/>
          </a:ln>
        </p:spPr>
        <p:txBody>
          <a:bodyPr/>
          <a:lstStyle/>
          <a:p>
            <a:endParaRPr lang="cs-CZ"/>
          </a:p>
        </p:txBody>
      </p:sp>
      <p:sp>
        <p:nvSpPr>
          <p:cNvPr id="4109" name="Line 813"/>
          <p:cNvSpPr>
            <a:spLocks noChangeShapeType="1"/>
          </p:cNvSpPr>
          <p:nvPr/>
        </p:nvSpPr>
        <p:spPr bwMode="auto">
          <a:xfrm>
            <a:off x="7924800" y="1828800"/>
            <a:ext cx="0" cy="1447800"/>
          </a:xfrm>
          <a:prstGeom prst="line">
            <a:avLst/>
          </a:prstGeom>
          <a:noFill/>
          <a:ln w="25400" cap="rnd">
            <a:solidFill>
              <a:schemeClr val="tx1"/>
            </a:solidFill>
            <a:prstDash val="sysDot"/>
            <a:round/>
            <a:headEnd/>
            <a:tailEnd type="triangle" w="med" len="med"/>
          </a:ln>
        </p:spPr>
        <p:txBody>
          <a:bodyPr/>
          <a:lstStyle/>
          <a:p>
            <a:endParaRPr lang="cs-CZ"/>
          </a:p>
        </p:txBody>
      </p:sp>
      <p:cxnSp>
        <p:nvCxnSpPr>
          <p:cNvPr id="4111" name="Přímá spojovací šipka 36"/>
          <p:cNvCxnSpPr>
            <a:cxnSpLocks noChangeShapeType="1"/>
          </p:cNvCxnSpPr>
          <p:nvPr/>
        </p:nvCxnSpPr>
        <p:spPr bwMode="auto">
          <a:xfrm rot="5400000">
            <a:off x="7644606" y="2070894"/>
            <a:ext cx="428625" cy="1588"/>
          </a:xfrm>
          <a:prstGeom prst="straightConnector1">
            <a:avLst/>
          </a:prstGeom>
          <a:noFill/>
          <a:ln w="19050" algn="ctr">
            <a:solidFill>
              <a:schemeClr val="tx1"/>
            </a:solidFill>
            <a:prstDash val="sysDot"/>
            <a:round/>
            <a:headEnd/>
            <a:tailEnd type="triangle" w="med" len="med"/>
          </a:ln>
        </p:spPr>
      </p:cxnSp>
      <p:pic>
        <p:nvPicPr>
          <p:cNvPr id="4113" name="Picture 2"/>
          <p:cNvPicPr>
            <a:picLocks noChangeAspect="1" noChangeArrowheads="1"/>
          </p:cNvPicPr>
          <p:nvPr/>
        </p:nvPicPr>
        <p:blipFill>
          <a:blip r:embed="rId3" cstate="print"/>
          <a:srcRect/>
          <a:stretch>
            <a:fillRect/>
          </a:stretch>
        </p:blipFill>
        <p:spPr bwMode="auto">
          <a:xfrm>
            <a:off x="0" y="3016250"/>
            <a:ext cx="5357813" cy="3841750"/>
          </a:xfrm>
          <a:prstGeom prst="rect">
            <a:avLst/>
          </a:prstGeom>
          <a:noFill/>
          <a:ln w="9525">
            <a:solidFill>
              <a:schemeClr val="tx1"/>
            </a:solid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6"/>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rPr>
              <a:t>Selekční výhoda mitochondrie</a:t>
            </a:r>
          </a:p>
        </p:txBody>
      </p:sp>
      <p:sp>
        <p:nvSpPr>
          <p:cNvPr id="24579" name="Rectangle 64"/>
          <p:cNvSpPr>
            <a:spLocks noChangeArrowheads="1"/>
          </p:cNvSpPr>
          <p:nvPr/>
        </p:nvSpPr>
        <p:spPr bwMode="auto">
          <a:xfrm>
            <a:off x="0" y="914400"/>
            <a:ext cx="9144000" cy="2124075"/>
          </a:xfrm>
          <a:prstGeom prst="rect">
            <a:avLst/>
          </a:prstGeom>
          <a:noFill/>
          <a:ln w="25400">
            <a:noFill/>
            <a:miter lim="800000"/>
            <a:headEnd/>
            <a:tailEnd/>
          </a:ln>
        </p:spPr>
        <p:txBody>
          <a:bodyPr>
            <a:spAutoFit/>
          </a:bodyPr>
          <a:lstStyle/>
          <a:p>
            <a:pPr algn="ctr">
              <a:spcBef>
                <a:spcPct val="50000"/>
              </a:spcBef>
            </a:pPr>
            <a:r>
              <a:rPr lang="cs-CZ" sz="2400">
                <a:solidFill>
                  <a:srgbClr val="FF3300"/>
                </a:solidFill>
                <a:latin typeface="Arial Narrow" pitchFamily="34" charset="0"/>
              </a:rPr>
              <a:t>Metabolické symbiózy</a:t>
            </a:r>
            <a:endParaRPr lang="cs-CZ" sz="2400" b="0">
              <a:solidFill>
                <a:srgbClr val="FF3300"/>
              </a:solidFill>
              <a:latin typeface="Arial Narrow" pitchFamily="34" charset="0"/>
            </a:endParaRPr>
          </a:p>
          <a:p>
            <a:pPr algn="ctr">
              <a:spcBef>
                <a:spcPct val="50000"/>
              </a:spcBef>
            </a:pPr>
            <a:r>
              <a:rPr lang="cs-CZ" sz="2400" b="0">
                <a:latin typeface="Arial Narrow" pitchFamily="34" charset="0"/>
              </a:rPr>
              <a:t> Mezi předkem mitochondrie a hostitelská buňka docházelo nejprve k oboustranně  prospěšné výměně metabolitů </a:t>
            </a:r>
            <a:r>
              <a:rPr lang="en-US" sz="2400" b="0">
                <a:latin typeface="Arial Narrow" pitchFamily="34" charset="0"/>
              </a:rPr>
              <a:t>– vod</a:t>
            </a:r>
            <a:r>
              <a:rPr lang="cs-CZ" sz="2400" b="0">
                <a:latin typeface="Arial Narrow" pitchFamily="34" charset="0"/>
              </a:rPr>
              <a:t>íku </a:t>
            </a:r>
            <a:r>
              <a:rPr lang="en-US" sz="2400" b="0">
                <a:latin typeface="Arial Narrow" pitchFamily="34" charset="0"/>
              </a:rPr>
              <a:t>(vod</a:t>
            </a:r>
            <a:r>
              <a:rPr lang="cs-CZ" sz="2400" b="0">
                <a:latin typeface="Arial Narrow" pitchFamily="34" charset="0"/>
              </a:rPr>
              <a:t>íková hypotéza</a:t>
            </a:r>
            <a:r>
              <a:rPr lang="en-US" sz="2400" b="0">
                <a:latin typeface="Arial Narrow" pitchFamily="34" charset="0"/>
              </a:rPr>
              <a:t>)</a:t>
            </a:r>
            <a:r>
              <a:rPr lang="cs-CZ" sz="2400" b="0">
                <a:latin typeface="Arial Narrow" pitchFamily="34" charset="0"/>
              </a:rPr>
              <a:t>, substrátů a produktů fotosyntézy </a:t>
            </a:r>
            <a:r>
              <a:rPr lang="en-US" sz="2400" b="0">
                <a:latin typeface="Arial Narrow" pitchFamily="34" charset="0"/>
              </a:rPr>
              <a:t>(hypot</a:t>
            </a:r>
            <a:r>
              <a:rPr lang="cs-CZ" sz="2400" b="0">
                <a:latin typeface="Arial Narrow" pitchFamily="34" charset="0"/>
              </a:rPr>
              <a:t>éza fotosyntetické mitochondrie</a:t>
            </a:r>
            <a:r>
              <a:rPr lang="en-US" sz="2400" b="0">
                <a:latin typeface="Arial Narrow" pitchFamily="34" charset="0"/>
              </a:rPr>
              <a:t>)</a:t>
            </a:r>
            <a:r>
              <a:rPr lang="cs-CZ" sz="2400" b="0">
                <a:latin typeface="Arial Narrow" pitchFamily="34" charset="0"/>
              </a:rPr>
              <a:t>. Později došlo k pohlcení předka mitochondrie.</a:t>
            </a:r>
          </a:p>
        </p:txBody>
      </p:sp>
      <p:sp>
        <p:nvSpPr>
          <p:cNvPr id="24580" name="Oval 1029"/>
          <p:cNvSpPr>
            <a:spLocks noChangeArrowheads="1"/>
          </p:cNvSpPr>
          <p:nvPr/>
        </p:nvSpPr>
        <p:spPr bwMode="auto">
          <a:xfrm>
            <a:off x="7143750" y="4395788"/>
            <a:ext cx="1143000" cy="533400"/>
          </a:xfrm>
          <a:prstGeom prst="ellipse">
            <a:avLst/>
          </a:prstGeom>
          <a:noFill/>
          <a:ln w="9525">
            <a:solidFill>
              <a:schemeClr val="tx1"/>
            </a:solidFill>
            <a:round/>
            <a:headEnd/>
            <a:tailEnd/>
          </a:ln>
        </p:spPr>
        <p:txBody>
          <a:bodyPr wrap="none" anchor="ctr"/>
          <a:lstStyle/>
          <a:p>
            <a:endParaRPr lang="cs-CZ"/>
          </a:p>
        </p:txBody>
      </p:sp>
      <p:sp>
        <p:nvSpPr>
          <p:cNvPr id="24581" name="Oval 1030"/>
          <p:cNvSpPr>
            <a:spLocks noChangeArrowheads="1"/>
          </p:cNvSpPr>
          <p:nvPr/>
        </p:nvSpPr>
        <p:spPr bwMode="auto">
          <a:xfrm>
            <a:off x="7207250" y="4446588"/>
            <a:ext cx="1033463" cy="427037"/>
          </a:xfrm>
          <a:prstGeom prst="ellipse">
            <a:avLst/>
          </a:prstGeom>
          <a:solidFill>
            <a:srgbClr val="FF0000"/>
          </a:solidFill>
          <a:ln w="9525">
            <a:solidFill>
              <a:schemeClr val="tx1"/>
            </a:solidFill>
            <a:round/>
            <a:headEnd/>
            <a:tailEnd/>
          </a:ln>
        </p:spPr>
        <p:txBody>
          <a:bodyPr wrap="none" anchor="ctr"/>
          <a:lstStyle/>
          <a:p>
            <a:endParaRPr lang="cs-CZ"/>
          </a:p>
        </p:txBody>
      </p:sp>
      <p:sp>
        <p:nvSpPr>
          <p:cNvPr id="24582" name="Freeform 1033"/>
          <p:cNvSpPr>
            <a:spLocks/>
          </p:cNvSpPr>
          <p:nvPr/>
        </p:nvSpPr>
        <p:spPr bwMode="auto">
          <a:xfrm>
            <a:off x="142875" y="3260725"/>
            <a:ext cx="3611563" cy="2352675"/>
          </a:xfrm>
          <a:custGeom>
            <a:avLst/>
            <a:gdLst>
              <a:gd name="T0" fmla="*/ 2147483647 w 2275"/>
              <a:gd name="T1" fmla="*/ 2147483647 h 1482"/>
              <a:gd name="T2" fmla="*/ 2147483647 w 2275"/>
              <a:gd name="T3" fmla="*/ 2147483647 h 1482"/>
              <a:gd name="T4" fmla="*/ 2147483647 w 2275"/>
              <a:gd name="T5" fmla="*/ 2147483647 h 1482"/>
              <a:gd name="T6" fmla="*/ 2147483647 w 2275"/>
              <a:gd name="T7" fmla="*/ 2147483647 h 1482"/>
              <a:gd name="T8" fmla="*/ 2147483647 w 2275"/>
              <a:gd name="T9" fmla="*/ 2147483647 h 1482"/>
              <a:gd name="T10" fmla="*/ 2147483647 w 2275"/>
              <a:gd name="T11" fmla="*/ 2147483647 h 1482"/>
              <a:gd name="T12" fmla="*/ 2147483647 w 2275"/>
              <a:gd name="T13" fmla="*/ 2147483647 h 1482"/>
              <a:gd name="T14" fmla="*/ 2147483647 w 2275"/>
              <a:gd name="T15" fmla="*/ 2147483647 h 1482"/>
              <a:gd name="T16" fmla="*/ 2147483647 w 2275"/>
              <a:gd name="T17" fmla="*/ 2147483647 h 1482"/>
              <a:gd name="T18" fmla="*/ 2147483647 w 2275"/>
              <a:gd name="T19" fmla="*/ 2147483647 h 1482"/>
              <a:gd name="T20" fmla="*/ 2147483647 w 2275"/>
              <a:gd name="T21" fmla="*/ 2147483647 h 1482"/>
              <a:gd name="T22" fmla="*/ 2147483647 w 2275"/>
              <a:gd name="T23" fmla="*/ 2147483647 h 1482"/>
              <a:gd name="T24" fmla="*/ 2147483647 w 2275"/>
              <a:gd name="T25" fmla="*/ 2147483647 h 1482"/>
              <a:gd name="T26" fmla="*/ 2147483647 w 2275"/>
              <a:gd name="T27" fmla="*/ 2147483647 h 1482"/>
              <a:gd name="T28" fmla="*/ 2147483647 w 2275"/>
              <a:gd name="T29" fmla="*/ 2147483647 h 1482"/>
              <a:gd name="T30" fmla="*/ 2147483647 w 2275"/>
              <a:gd name="T31" fmla="*/ 2147483647 h 1482"/>
              <a:gd name="T32" fmla="*/ 2147483647 w 2275"/>
              <a:gd name="T33" fmla="*/ 2147483647 h 1482"/>
              <a:gd name="T34" fmla="*/ 2147483647 w 2275"/>
              <a:gd name="T35" fmla="*/ 2147483647 h 1482"/>
              <a:gd name="T36" fmla="*/ 2147483647 w 2275"/>
              <a:gd name="T37" fmla="*/ 2147483647 h 1482"/>
              <a:gd name="T38" fmla="*/ 2147483647 w 2275"/>
              <a:gd name="T39" fmla="*/ 2147483647 h 1482"/>
              <a:gd name="T40" fmla="*/ 2147483647 w 2275"/>
              <a:gd name="T41" fmla="*/ 2147483647 h 1482"/>
              <a:gd name="T42" fmla="*/ 2147483647 w 2275"/>
              <a:gd name="T43" fmla="*/ 2147483647 h 1482"/>
              <a:gd name="T44" fmla="*/ 2147483647 w 2275"/>
              <a:gd name="T45" fmla="*/ 2147483647 h 1482"/>
              <a:gd name="T46" fmla="*/ 2147483647 w 2275"/>
              <a:gd name="T47" fmla="*/ 2147483647 h 1482"/>
              <a:gd name="T48" fmla="*/ 2147483647 w 2275"/>
              <a:gd name="T49" fmla="*/ 2147483647 h 1482"/>
              <a:gd name="T50" fmla="*/ 2147483647 w 2275"/>
              <a:gd name="T51" fmla="*/ 2147483647 h 1482"/>
              <a:gd name="T52" fmla="*/ 2147483647 w 2275"/>
              <a:gd name="T53" fmla="*/ 2147483647 h 1482"/>
              <a:gd name="T54" fmla="*/ 2147483647 w 2275"/>
              <a:gd name="T55" fmla="*/ 2147483647 h 1482"/>
              <a:gd name="T56" fmla="*/ 2147483647 w 2275"/>
              <a:gd name="T57" fmla="*/ 2147483647 h 1482"/>
              <a:gd name="T58" fmla="*/ 2147483647 w 2275"/>
              <a:gd name="T59" fmla="*/ 2147483647 h 1482"/>
              <a:gd name="T60" fmla="*/ 2147483647 w 2275"/>
              <a:gd name="T61" fmla="*/ 2147483647 h 1482"/>
              <a:gd name="T62" fmla="*/ 2147483647 w 2275"/>
              <a:gd name="T63" fmla="*/ 2147483647 h 1482"/>
              <a:gd name="T64" fmla="*/ 2147483647 w 2275"/>
              <a:gd name="T65" fmla="*/ 2147483647 h 1482"/>
              <a:gd name="T66" fmla="*/ 2147483647 w 2275"/>
              <a:gd name="T67" fmla="*/ 2147483647 h 1482"/>
              <a:gd name="T68" fmla="*/ 2147483647 w 2275"/>
              <a:gd name="T69" fmla="*/ 2147483647 h 1482"/>
              <a:gd name="T70" fmla="*/ 2147483647 w 2275"/>
              <a:gd name="T71" fmla="*/ 2147483647 h 1482"/>
              <a:gd name="T72" fmla="*/ 2147483647 w 2275"/>
              <a:gd name="T73" fmla="*/ 2147483647 h 1482"/>
              <a:gd name="T74" fmla="*/ 2147483647 w 2275"/>
              <a:gd name="T75" fmla="*/ 2147483647 h 1482"/>
              <a:gd name="T76" fmla="*/ 2147483647 w 2275"/>
              <a:gd name="T77" fmla="*/ 2147483647 h 1482"/>
              <a:gd name="T78" fmla="*/ 2147483647 w 2275"/>
              <a:gd name="T79" fmla="*/ 2147483647 h 1482"/>
              <a:gd name="T80" fmla="*/ 2147483647 w 2275"/>
              <a:gd name="T81" fmla="*/ 2147483647 h 1482"/>
              <a:gd name="T82" fmla="*/ 2147483647 w 2275"/>
              <a:gd name="T83" fmla="*/ 2147483647 h 1482"/>
              <a:gd name="T84" fmla="*/ 2147483647 w 2275"/>
              <a:gd name="T85" fmla="*/ 2147483647 h 1482"/>
              <a:gd name="T86" fmla="*/ 2147483647 w 2275"/>
              <a:gd name="T87" fmla="*/ 2147483647 h 1482"/>
              <a:gd name="T88" fmla="*/ 2147483647 w 2275"/>
              <a:gd name="T89" fmla="*/ 2147483647 h 1482"/>
              <a:gd name="T90" fmla="*/ 2147483647 w 2275"/>
              <a:gd name="T91" fmla="*/ 2147483647 h 1482"/>
              <a:gd name="T92" fmla="*/ 2147483647 w 2275"/>
              <a:gd name="T93" fmla="*/ 2147483647 h 1482"/>
              <a:gd name="T94" fmla="*/ 2147483647 w 2275"/>
              <a:gd name="T95" fmla="*/ 2147483647 h 148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75"/>
              <a:gd name="T145" fmla="*/ 0 h 1482"/>
              <a:gd name="T146" fmla="*/ 2275 w 2275"/>
              <a:gd name="T147" fmla="*/ 1482 h 148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75" h="1482">
                <a:moveTo>
                  <a:pt x="2263" y="850"/>
                </a:moveTo>
                <a:cubicBezTo>
                  <a:pt x="2259" y="931"/>
                  <a:pt x="2275" y="1023"/>
                  <a:pt x="2207" y="1074"/>
                </a:cubicBezTo>
                <a:cubicBezTo>
                  <a:pt x="2196" y="1107"/>
                  <a:pt x="2181" y="1120"/>
                  <a:pt x="2159" y="1146"/>
                </a:cubicBezTo>
                <a:cubicBezTo>
                  <a:pt x="2133" y="1177"/>
                  <a:pt x="2132" y="1218"/>
                  <a:pt x="2095" y="1242"/>
                </a:cubicBezTo>
                <a:cubicBezTo>
                  <a:pt x="2088" y="1247"/>
                  <a:pt x="2078" y="1246"/>
                  <a:pt x="2071" y="1250"/>
                </a:cubicBezTo>
                <a:cubicBezTo>
                  <a:pt x="2071" y="1250"/>
                  <a:pt x="2011" y="1290"/>
                  <a:pt x="1999" y="1298"/>
                </a:cubicBezTo>
                <a:cubicBezTo>
                  <a:pt x="1990" y="1304"/>
                  <a:pt x="1977" y="1302"/>
                  <a:pt x="1967" y="1306"/>
                </a:cubicBezTo>
                <a:cubicBezTo>
                  <a:pt x="1939" y="1317"/>
                  <a:pt x="1914" y="1334"/>
                  <a:pt x="1887" y="1346"/>
                </a:cubicBezTo>
                <a:cubicBezTo>
                  <a:pt x="1802" y="1382"/>
                  <a:pt x="1695" y="1397"/>
                  <a:pt x="1607" y="1426"/>
                </a:cubicBezTo>
                <a:cubicBezTo>
                  <a:pt x="1543" y="1447"/>
                  <a:pt x="1467" y="1436"/>
                  <a:pt x="1407" y="1466"/>
                </a:cubicBezTo>
                <a:cubicBezTo>
                  <a:pt x="1367" y="1466"/>
                  <a:pt x="1327" y="1466"/>
                  <a:pt x="1287" y="1466"/>
                </a:cubicBezTo>
                <a:cubicBezTo>
                  <a:pt x="1258" y="1461"/>
                  <a:pt x="1229" y="1448"/>
                  <a:pt x="1199" y="1450"/>
                </a:cubicBezTo>
                <a:cubicBezTo>
                  <a:pt x="1188" y="1451"/>
                  <a:pt x="1186" y="1470"/>
                  <a:pt x="1175" y="1474"/>
                </a:cubicBezTo>
                <a:cubicBezTo>
                  <a:pt x="1155" y="1481"/>
                  <a:pt x="1132" y="1479"/>
                  <a:pt x="1111" y="1482"/>
                </a:cubicBezTo>
                <a:cubicBezTo>
                  <a:pt x="1033" y="1477"/>
                  <a:pt x="988" y="1479"/>
                  <a:pt x="919" y="1466"/>
                </a:cubicBezTo>
                <a:cubicBezTo>
                  <a:pt x="870" y="1457"/>
                  <a:pt x="824" y="1436"/>
                  <a:pt x="775" y="1426"/>
                </a:cubicBezTo>
                <a:cubicBezTo>
                  <a:pt x="692" y="1385"/>
                  <a:pt x="808" y="1438"/>
                  <a:pt x="687" y="1402"/>
                </a:cubicBezTo>
                <a:cubicBezTo>
                  <a:pt x="678" y="1399"/>
                  <a:pt x="672" y="1389"/>
                  <a:pt x="663" y="1386"/>
                </a:cubicBezTo>
                <a:cubicBezTo>
                  <a:pt x="581" y="1356"/>
                  <a:pt x="522" y="1349"/>
                  <a:pt x="455" y="1282"/>
                </a:cubicBezTo>
                <a:cubicBezTo>
                  <a:pt x="431" y="1258"/>
                  <a:pt x="411" y="1230"/>
                  <a:pt x="383" y="1210"/>
                </a:cubicBezTo>
                <a:cubicBezTo>
                  <a:pt x="372" y="1202"/>
                  <a:pt x="355" y="1208"/>
                  <a:pt x="343" y="1202"/>
                </a:cubicBezTo>
                <a:cubicBezTo>
                  <a:pt x="315" y="1188"/>
                  <a:pt x="319" y="1169"/>
                  <a:pt x="303" y="1146"/>
                </a:cubicBezTo>
                <a:cubicBezTo>
                  <a:pt x="296" y="1137"/>
                  <a:pt x="286" y="1131"/>
                  <a:pt x="279" y="1122"/>
                </a:cubicBezTo>
                <a:cubicBezTo>
                  <a:pt x="267" y="1107"/>
                  <a:pt x="258" y="1090"/>
                  <a:pt x="247" y="1074"/>
                </a:cubicBezTo>
                <a:cubicBezTo>
                  <a:pt x="240" y="1064"/>
                  <a:pt x="231" y="1042"/>
                  <a:pt x="231" y="1042"/>
                </a:cubicBezTo>
                <a:cubicBezTo>
                  <a:pt x="150" y="885"/>
                  <a:pt x="0" y="689"/>
                  <a:pt x="159" y="530"/>
                </a:cubicBezTo>
                <a:cubicBezTo>
                  <a:pt x="175" y="467"/>
                  <a:pt x="153" y="527"/>
                  <a:pt x="199" y="474"/>
                </a:cubicBezTo>
                <a:cubicBezTo>
                  <a:pt x="209" y="462"/>
                  <a:pt x="214" y="447"/>
                  <a:pt x="223" y="434"/>
                </a:cubicBezTo>
                <a:cubicBezTo>
                  <a:pt x="251" y="392"/>
                  <a:pt x="289" y="354"/>
                  <a:pt x="319" y="314"/>
                </a:cubicBezTo>
                <a:cubicBezTo>
                  <a:pt x="341" y="285"/>
                  <a:pt x="389" y="276"/>
                  <a:pt x="415" y="250"/>
                </a:cubicBezTo>
                <a:cubicBezTo>
                  <a:pt x="445" y="220"/>
                  <a:pt x="428" y="230"/>
                  <a:pt x="463" y="218"/>
                </a:cubicBezTo>
                <a:cubicBezTo>
                  <a:pt x="468" y="210"/>
                  <a:pt x="471" y="199"/>
                  <a:pt x="479" y="194"/>
                </a:cubicBezTo>
                <a:cubicBezTo>
                  <a:pt x="493" y="185"/>
                  <a:pt x="527" y="178"/>
                  <a:pt x="527" y="178"/>
                </a:cubicBezTo>
                <a:cubicBezTo>
                  <a:pt x="596" y="126"/>
                  <a:pt x="682" y="78"/>
                  <a:pt x="767" y="66"/>
                </a:cubicBezTo>
                <a:cubicBezTo>
                  <a:pt x="829" y="45"/>
                  <a:pt x="895" y="40"/>
                  <a:pt x="959" y="34"/>
                </a:cubicBezTo>
                <a:cubicBezTo>
                  <a:pt x="1060" y="0"/>
                  <a:pt x="1131" y="22"/>
                  <a:pt x="1255" y="26"/>
                </a:cubicBezTo>
                <a:cubicBezTo>
                  <a:pt x="1322" y="59"/>
                  <a:pt x="1249" y="27"/>
                  <a:pt x="1327" y="50"/>
                </a:cubicBezTo>
                <a:cubicBezTo>
                  <a:pt x="1382" y="67"/>
                  <a:pt x="1430" y="95"/>
                  <a:pt x="1487" y="106"/>
                </a:cubicBezTo>
                <a:cubicBezTo>
                  <a:pt x="1513" y="132"/>
                  <a:pt x="1544" y="142"/>
                  <a:pt x="1567" y="170"/>
                </a:cubicBezTo>
                <a:cubicBezTo>
                  <a:pt x="1581" y="187"/>
                  <a:pt x="1588" y="214"/>
                  <a:pt x="1615" y="218"/>
                </a:cubicBezTo>
                <a:cubicBezTo>
                  <a:pt x="1670" y="227"/>
                  <a:pt x="1727" y="223"/>
                  <a:pt x="1783" y="226"/>
                </a:cubicBezTo>
                <a:cubicBezTo>
                  <a:pt x="1828" y="241"/>
                  <a:pt x="1875" y="243"/>
                  <a:pt x="1919" y="258"/>
                </a:cubicBezTo>
                <a:cubicBezTo>
                  <a:pt x="1961" y="300"/>
                  <a:pt x="2002" y="340"/>
                  <a:pt x="2047" y="378"/>
                </a:cubicBezTo>
                <a:cubicBezTo>
                  <a:pt x="2074" y="401"/>
                  <a:pt x="2089" y="430"/>
                  <a:pt x="2119" y="450"/>
                </a:cubicBezTo>
                <a:cubicBezTo>
                  <a:pt x="2130" y="482"/>
                  <a:pt x="2139" y="495"/>
                  <a:pt x="2167" y="514"/>
                </a:cubicBezTo>
                <a:cubicBezTo>
                  <a:pt x="2178" y="558"/>
                  <a:pt x="2184" y="587"/>
                  <a:pt x="2215" y="618"/>
                </a:cubicBezTo>
                <a:cubicBezTo>
                  <a:pt x="2221" y="685"/>
                  <a:pt x="2219" y="732"/>
                  <a:pt x="2255" y="786"/>
                </a:cubicBezTo>
                <a:cubicBezTo>
                  <a:pt x="2264" y="871"/>
                  <a:pt x="2263" y="893"/>
                  <a:pt x="2263" y="850"/>
                </a:cubicBezTo>
                <a:close/>
              </a:path>
            </a:pathLst>
          </a:custGeom>
          <a:solidFill>
            <a:srgbClr val="FFFFCC"/>
          </a:solidFill>
          <a:ln w="9525">
            <a:solidFill>
              <a:schemeClr val="tx1"/>
            </a:solidFill>
            <a:round/>
            <a:headEnd/>
            <a:tailEnd/>
          </a:ln>
        </p:spPr>
        <p:txBody>
          <a:bodyPr/>
          <a:lstStyle/>
          <a:p>
            <a:endParaRPr lang="cs-CZ"/>
          </a:p>
        </p:txBody>
      </p:sp>
      <p:sp>
        <p:nvSpPr>
          <p:cNvPr id="24583" name="Obousměrná vodorovná šipka 9"/>
          <p:cNvSpPr>
            <a:spLocks noChangeArrowheads="1"/>
          </p:cNvSpPr>
          <p:nvPr/>
        </p:nvSpPr>
        <p:spPr bwMode="auto">
          <a:xfrm>
            <a:off x="3857625" y="3857625"/>
            <a:ext cx="3143250" cy="1571625"/>
          </a:xfrm>
          <a:prstGeom prst="leftRightArrow">
            <a:avLst>
              <a:gd name="adj1" fmla="val 50000"/>
              <a:gd name="adj2" fmla="val 50000"/>
            </a:avLst>
          </a:prstGeom>
          <a:solidFill>
            <a:schemeClr val="accent1"/>
          </a:solidFill>
          <a:ln w="9525" algn="ctr">
            <a:solidFill>
              <a:schemeClr val="tx1"/>
            </a:solidFill>
            <a:round/>
            <a:headEnd/>
            <a:tailEnd/>
          </a:ln>
        </p:spPr>
        <p:txBody>
          <a:bodyPr/>
          <a:lstStyle/>
          <a:p>
            <a:pPr algn="ctr"/>
            <a:r>
              <a:rPr lang="cs-CZ" sz="2400" b="0">
                <a:latin typeface="Arial" pitchFamily="34" charset="0"/>
                <a:cs typeface="Arial" pitchFamily="34" charset="0"/>
              </a:rPr>
              <a:t>Výměna metabolitů</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Oval 4"/>
          <p:cNvSpPr>
            <a:spLocks noChangeArrowheads="1"/>
          </p:cNvSpPr>
          <p:nvPr/>
        </p:nvSpPr>
        <p:spPr bwMode="auto">
          <a:xfrm>
            <a:off x="260350" y="1143000"/>
            <a:ext cx="1828800" cy="762000"/>
          </a:xfrm>
          <a:prstGeom prst="ellipse">
            <a:avLst/>
          </a:prstGeom>
          <a:solidFill>
            <a:srgbClr val="FF0000"/>
          </a:solidFill>
          <a:ln w="9525">
            <a:solidFill>
              <a:schemeClr val="tx1"/>
            </a:solidFill>
            <a:round/>
            <a:headEnd/>
            <a:tailEnd/>
          </a:ln>
        </p:spPr>
        <p:txBody>
          <a:bodyPr wrap="none" anchor="ctr"/>
          <a:lstStyle/>
          <a:p>
            <a:endParaRPr lang="cs-CZ"/>
          </a:p>
        </p:txBody>
      </p:sp>
      <p:sp>
        <p:nvSpPr>
          <p:cNvPr id="26627" name="Freeform 5"/>
          <p:cNvSpPr>
            <a:spLocks/>
          </p:cNvSpPr>
          <p:nvPr/>
        </p:nvSpPr>
        <p:spPr bwMode="auto">
          <a:xfrm>
            <a:off x="476250" y="1258888"/>
            <a:ext cx="1377950" cy="571500"/>
          </a:xfrm>
          <a:custGeom>
            <a:avLst/>
            <a:gdLst>
              <a:gd name="T0" fmla="*/ 2147483647 w 217"/>
              <a:gd name="T1" fmla="*/ 2147483647 h 108"/>
              <a:gd name="T2" fmla="*/ 2147483647 w 217"/>
              <a:gd name="T3" fmla="*/ 2147483647 h 108"/>
              <a:gd name="T4" fmla="*/ 2147483647 w 217"/>
              <a:gd name="T5" fmla="*/ 2147483647 h 108"/>
              <a:gd name="T6" fmla="*/ 2147483647 w 217"/>
              <a:gd name="T7" fmla="*/ 2147483647 h 108"/>
              <a:gd name="T8" fmla="*/ 2147483647 w 217"/>
              <a:gd name="T9" fmla="*/ 2147483647 h 108"/>
              <a:gd name="T10" fmla="*/ 2147483647 w 217"/>
              <a:gd name="T11" fmla="*/ 0 h 108"/>
              <a:gd name="T12" fmla="*/ 2147483647 w 217"/>
              <a:gd name="T13" fmla="*/ 2147483647 h 108"/>
              <a:gd name="T14" fmla="*/ 2147483647 w 217"/>
              <a:gd name="T15" fmla="*/ 2147483647 h 108"/>
              <a:gd name="T16" fmla="*/ 2147483647 w 217"/>
              <a:gd name="T17" fmla="*/ 2147483647 h 108"/>
              <a:gd name="T18" fmla="*/ 2147483647 w 217"/>
              <a:gd name="T19" fmla="*/ 2147483647 h 108"/>
              <a:gd name="T20" fmla="*/ 2147483647 w 217"/>
              <a:gd name="T21" fmla="*/ 2147483647 h 108"/>
              <a:gd name="T22" fmla="*/ 2147483647 w 217"/>
              <a:gd name="T23" fmla="*/ 2147483647 h 108"/>
              <a:gd name="T24" fmla="*/ 2147483647 w 217"/>
              <a:gd name="T25" fmla="*/ 2147483647 h 108"/>
              <a:gd name="T26" fmla="*/ 2147483647 w 217"/>
              <a:gd name="T27" fmla="*/ 2147483647 h 108"/>
              <a:gd name="T28" fmla="*/ 2147483647 w 217"/>
              <a:gd name="T29" fmla="*/ 2147483647 h 108"/>
              <a:gd name="T30" fmla="*/ 2147483647 w 217"/>
              <a:gd name="T31" fmla="*/ 2147483647 h 108"/>
              <a:gd name="T32" fmla="*/ 2147483647 w 217"/>
              <a:gd name="T33" fmla="*/ 2147483647 h 108"/>
              <a:gd name="T34" fmla="*/ 2147483647 w 217"/>
              <a:gd name="T35" fmla="*/ 2147483647 h 108"/>
              <a:gd name="T36" fmla="*/ 2147483647 w 217"/>
              <a:gd name="T37" fmla="*/ 2147483647 h 108"/>
              <a:gd name="T38" fmla="*/ 2147483647 w 217"/>
              <a:gd name="T39" fmla="*/ 2147483647 h 108"/>
              <a:gd name="T40" fmla="*/ 2147483647 w 217"/>
              <a:gd name="T41" fmla="*/ 2147483647 h 108"/>
              <a:gd name="T42" fmla="*/ 2147483647 w 217"/>
              <a:gd name="T43" fmla="*/ 2147483647 h 108"/>
              <a:gd name="T44" fmla="*/ 2147483647 w 217"/>
              <a:gd name="T45" fmla="*/ 2147483647 h 108"/>
              <a:gd name="T46" fmla="*/ 2147483647 w 217"/>
              <a:gd name="T47" fmla="*/ 2147483647 h 108"/>
              <a:gd name="T48" fmla="*/ 2147483647 w 217"/>
              <a:gd name="T49" fmla="*/ 2147483647 h 108"/>
              <a:gd name="T50" fmla="*/ 2147483647 w 217"/>
              <a:gd name="T51" fmla="*/ 2147483647 h 108"/>
              <a:gd name="T52" fmla="*/ 0 w 217"/>
              <a:gd name="T53" fmla="*/ 2147483647 h 108"/>
              <a:gd name="T54" fmla="*/ 2147483647 w 217"/>
              <a:gd name="T55" fmla="*/ 2147483647 h 108"/>
              <a:gd name="T56" fmla="*/ 2147483647 w 217"/>
              <a:gd name="T57" fmla="*/ 2147483647 h 108"/>
              <a:gd name="T58" fmla="*/ 2147483647 w 217"/>
              <a:gd name="T59" fmla="*/ 2147483647 h 108"/>
              <a:gd name="T60" fmla="*/ 2147483647 w 217"/>
              <a:gd name="T61" fmla="*/ 2147483647 h 108"/>
              <a:gd name="T62" fmla="*/ 2147483647 w 217"/>
              <a:gd name="T63" fmla="*/ 2147483647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108"/>
              <a:gd name="T98" fmla="*/ 217 w 217"/>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108">
                <a:moveTo>
                  <a:pt x="36" y="2"/>
                </a:moveTo>
                <a:cubicBezTo>
                  <a:pt x="38" y="26"/>
                  <a:pt x="35" y="23"/>
                  <a:pt x="52" y="34"/>
                </a:cubicBezTo>
                <a:cubicBezTo>
                  <a:pt x="57" y="25"/>
                  <a:pt x="58" y="7"/>
                  <a:pt x="68" y="4"/>
                </a:cubicBezTo>
                <a:cubicBezTo>
                  <a:pt x="82" y="8"/>
                  <a:pt x="74" y="26"/>
                  <a:pt x="82" y="38"/>
                </a:cubicBezTo>
                <a:cubicBezTo>
                  <a:pt x="100" y="34"/>
                  <a:pt x="92" y="25"/>
                  <a:pt x="98" y="12"/>
                </a:cubicBezTo>
                <a:cubicBezTo>
                  <a:pt x="99" y="7"/>
                  <a:pt x="106" y="0"/>
                  <a:pt x="106" y="0"/>
                </a:cubicBezTo>
                <a:cubicBezTo>
                  <a:pt x="138" y="5"/>
                  <a:pt x="102" y="27"/>
                  <a:pt x="128" y="36"/>
                </a:cubicBezTo>
                <a:cubicBezTo>
                  <a:pt x="135" y="25"/>
                  <a:pt x="136" y="13"/>
                  <a:pt x="148" y="6"/>
                </a:cubicBezTo>
                <a:cubicBezTo>
                  <a:pt x="166" y="10"/>
                  <a:pt x="156" y="20"/>
                  <a:pt x="152" y="34"/>
                </a:cubicBezTo>
                <a:cubicBezTo>
                  <a:pt x="162" y="49"/>
                  <a:pt x="177" y="26"/>
                  <a:pt x="190" y="22"/>
                </a:cubicBezTo>
                <a:cubicBezTo>
                  <a:pt x="204" y="26"/>
                  <a:pt x="200" y="22"/>
                  <a:pt x="204" y="32"/>
                </a:cubicBezTo>
                <a:cubicBezTo>
                  <a:pt x="197" y="35"/>
                  <a:pt x="190" y="37"/>
                  <a:pt x="184" y="42"/>
                </a:cubicBezTo>
                <a:cubicBezTo>
                  <a:pt x="187" y="60"/>
                  <a:pt x="194" y="56"/>
                  <a:pt x="214" y="60"/>
                </a:cubicBezTo>
                <a:cubicBezTo>
                  <a:pt x="217" y="69"/>
                  <a:pt x="215" y="78"/>
                  <a:pt x="206" y="82"/>
                </a:cubicBezTo>
                <a:cubicBezTo>
                  <a:pt x="195" y="78"/>
                  <a:pt x="190" y="70"/>
                  <a:pt x="180" y="68"/>
                </a:cubicBezTo>
                <a:cubicBezTo>
                  <a:pt x="178" y="68"/>
                  <a:pt x="174" y="67"/>
                  <a:pt x="174" y="70"/>
                </a:cubicBezTo>
                <a:cubicBezTo>
                  <a:pt x="173" y="72"/>
                  <a:pt x="177" y="73"/>
                  <a:pt x="178" y="76"/>
                </a:cubicBezTo>
                <a:cubicBezTo>
                  <a:pt x="179" y="79"/>
                  <a:pt x="182" y="88"/>
                  <a:pt x="182" y="88"/>
                </a:cubicBezTo>
                <a:cubicBezTo>
                  <a:pt x="179" y="96"/>
                  <a:pt x="175" y="97"/>
                  <a:pt x="168" y="100"/>
                </a:cubicBezTo>
                <a:cubicBezTo>
                  <a:pt x="133" y="95"/>
                  <a:pt x="162" y="90"/>
                  <a:pt x="142" y="70"/>
                </a:cubicBezTo>
                <a:cubicBezTo>
                  <a:pt x="123" y="77"/>
                  <a:pt x="127" y="94"/>
                  <a:pt x="114" y="108"/>
                </a:cubicBezTo>
                <a:cubicBezTo>
                  <a:pt x="93" y="104"/>
                  <a:pt x="102" y="94"/>
                  <a:pt x="96" y="76"/>
                </a:cubicBezTo>
                <a:cubicBezTo>
                  <a:pt x="75" y="79"/>
                  <a:pt x="85" y="91"/>
                  <a:pt x="66" y="98"/>
                </a:cubicBezTo>
                <a:cubicBezTo>
                  <a:pt x="45" y="93"/>
                  <a:pt x="57" y="81"/>
                  <a:pt x="62" y="68"/>
                </a:cubicBezTo>
                <a:cubicBezTo>
                  <a:pt x="51" y="64"/>
                  <a:pt x="38" y="68"/>
                  <a:pt x="28" y="72"/>
                </a:cubicBezTo>
                <a:cubicBezTo>
                  <a:pt x="19" y="71"/>
                  <a:pt x="8" y="74"/>
                  <a:pt x="4" y="68"/>
                </a:cubicBezTo>
                <a:cubicBezTo>
                  <a:pt x="1" y="64"/>
                  <a:pt x="0" y="56"/>
                  <a:pt x="0" y="56"/>
                </a:cubicBezTo>
                <a:cubicBezTo>
                  <a:pt x="9" y="49"/>
                  <a:pt x="3" y="51"/>
                  <a:pt x="18" y="56"/>
                </a:cubicBezTo>
                <a:cubicBezTo>
                  <a:pt x="20" y="56"/>
                  <a:pt x="24" y="58"/>
                  <a:pt x="24" y="58"/>
                </a:cubicBezTo>
                <a:cubicBezTo>
                  <a:pt x="30" y="48"/>
                  <a:pt x="32" y="42"/>
                  <a:pt x="22" y="36"/>
                </a:cubicBezTo>
                <a:cubicBezTo>
                  <a:pt x="18" y="25"/>
                  <a:pt x="19" y="15"/>
                  <a:pt x="26" y="6"/>
                </a:cubicBezTo>
                <a:cubicBezTo>
                  <a:pt x="36" y="8"/>
                  <a:pt x="33" y="10"/>
                  <a:pt x="36" y="2"/>
                </a:cubicBezTo>
                <a:close/>
              </a:path>
            </a:pathLst>
          </a:custGeom>
          <a:solidFill>
            <a:srgbClr val="E34E52"/>
          </a:solidFill>
          <a:ln w="9525">
            <a:solidFill>
              <a:schemeClr val="tx1"/>
            </a:solidFill>
            <a:round/>
            <a:headEnd/>
            <a:tailEnd/>
          </a:ln>
        </p:spPr>
        <p:txBody>
          <a:bodyPr wrap="none" anchor="ctr"/>
          <a:lstStyle/>
          <a:p>
            <a:endParaRPr lang="cs-CZ"/>
          </a:p>
        </p:txBody>
      </p:sp>
      <p:sp>
        <p:nvSpPr>
          <p:cNvPr id="26628" name="Line 6"/>
          <p:cNvSpPr>
            <a:spLocks noChangeShapeType="1"/>
          </p:cNvSpPr>
          <p:nvPr/>
        </p:nvSpPr>
        <p:spPr bwMode="auto">
          <a:xfrm>
            <a:off x="107950" y="1447800"/>
            <a:ext cx="685800" cy="4648200"/>
          </a:xfrm>
          <a:prstGeom prst="line">
            <a:avLst/>
          </a:prstGeom>
          <a:noFill/>
          <a:ln w="38100">
            <a:solidFill>
              <a:schemeClr val="tx1"/>
            </a:solidFill>
            <a:round/>
            <a:headEnd/>
            <a:tailEnd/>
          </a:ln>
        </p:spPr>
        <p:txBody>
          <a:bodyPr wrap="none" anchor="ctr"/>
          <a:lstStyle/>
          <a:p>
            <a:endParaRPr lang="cs-CZ"/>
          </a:p>
        </p:txBody>
      </p:sp>
      <p:sp>
        <p:nvSpPr>
          <p:cNvPr id="26629" name="Line 7"/>
          <p:cNvSpPr>
            <a:spLocks noChangeShapeType="1"/>
          </p:cNvSpPr>
          <p:nvPr/>
        </p:nvSpPr>
        <p:spPr bwMode="auto">
          <a:xfrm rot="21515343" flipH="1">
            <a:off x="1327150" y="1447800"/>
            <a:ext cx="990600" cy="4648200"/>
          </a:xfrm>
          <a:prstGeom prst="line">
            <a:avLst/>
          </a:prstGeom>
          <a:noFill/>
          <a:ln w="38100">
            <a:solidFill>
              <a:schemeClr val="tx1"/>
            </a:solidFill>
            <a:round/>
            <a:headEnd/>
            <a:tailEnd/>
          </a:ln>
        </p:spPr>
        <p:txBody>
          <a:bodyPr wrap="none" anchor="ctr"/>
          <a:lstStyle/>
          <a:p>
            <a:endParaRPr lang="cs-CZ"/>
          </a:p>
        </p:txBody>
      </p:sp>
      <p:sp>
        <p:nvSpPr>
          <p:cNvPr id="26630" name="Text Box 8"/>
          <p:cNvSpPr txBox="1">
            <a:spLocks noChangeArrowheads="1"/>
          </p:cNvSpPr>
          <p:nvPr/>
        </p:nvSpPr>
        <p:spPr bwMode="auto">
          <a:xfrm>
            <a:off x="2555875" y="1233488"/>
            <a:ext cx="4021138" cy="523875"/>
          </a:xfrm>
          <a:prstGeom prst="rect">
            <a:avLst/>
          </a:prstGeom>
          <a:noFill/>
          <a:ln w="9525">
            <a:noFill/>
            <a:miter lim="800000"/>
            <a:headEnd/>
            <a:tailEnd/>
          </a:ln>
        </p:spPr>
        <p:txBody>
          <a:bodyPr wrap="none">
            <a:spAutoFit/>
          </a:bodyPr>
          <a:lstStyle/>
          <a:p>
            <a:pPr eaLnBrk="0" hangingPunct="0"/>
            <a:r>
              <a:rPr lang="cs-CZ" sz="2800">
                <a:latin typeface="Chalkboard Bold"/>
              </a:rPr>
              <a:t>Klasické </a:t>
            </a:r>
            <a:r>
              <a:rPr lang="en-US" sz="2800">
                <a:latin typeface="Chalkboard Bold"/>
              </a:rPr>
              <a:t>mitochondri</a:t>
            </a:r>
            <a:r>
              <a:rPr lang="cs-CZ" sz="2800">
                <a:latin typeface="Chalkboard Bold"/>
              </a:rPr>
              <a:t>e</a:t>
            </a:r>
            <a:endParaRPr lang="en-US" sz="2400">
              <a:latin typeface="Chalkboard Bold"/>
            </a:endParaRPr>
          </a:p>
        </p:txBody>
      </p:sp>
      <p:sp>
        <p:nvSpPr>
          <p:cNvPr id="26631" name="Oval 10"/>
          <p:cNvSpPr>
            <a:spLocks noChangeArrowheads="1"/>
          </p:cNvSpPr>
          <p:nvPr/>
        </p:nvSpPr>
        <p:spPr bwMode="auto">
          <a:xfrm>
            <a:off x="571500" y="3813175"/>
            <a:ext cx="1066800" cy="609600"/>
          </a:xfrm>
          <a:prstGeom prst="ellipse">
            <a:avLst/>
          </a:prstGeom>
          <a:solidFill>
            <a:srgbClr val="FF0000"/>
          </a:solidFill>
          <a:ln w="9525">
            <a:solidFill>
              <a:schemeClr val="tx1"/>
            </a:solidFill>
            <a:round/>
            <a:headEnd/>
            <a:tailEnd/>
          </a:ln>
        </p:spPr>
        <p:txBody>
          <a:bodyPr wrap="none" anchor="ctr"/>
          <a:lstStyle/>
          <a:p>
            <a:endParaRPr lang="cs-CZ"/>
          </a:p>
        </p:txBody>
      </p:sp>
      <p:sp>
        <p:nvSpPr>
          <p:cNvPr id="26632" name="Oval 11"/>
          <p:cNvSpPr>
            <a:spLocks noChangeArrowheads="1"/>
          </p:cNvSpPr>
          <p:nvPr/>
        </p:nvSpPr>
        <p:spPr bwMode="auto">
          <a:xfrm>
            <a:off x="647700" y="3889375"/>
            <a:ext cx="914400" cy="457200"/>
          </a:xfrm>
          <a:prstGeom prst="ellipse">
            <a:avLst/>
          </a:prstGeom>
          <a:solidFill>
            <a:srgbClr val="E34E52"/>
          </a:solidFill>
          <a:ln w="9525">
            <a:solidFill>
              <a:schemeClr val="tx1"/>
            </a:solidFill>
            <a:round/>
            <a:headEnd/>
            <a:tailEnd/>
          </a:ln>
        </p:spPr>
        <p:txBody>
          <a:bodyPr wrap="none" anchor="ctr"/>
          <a:lstStyle/>
          <a:p>
            <a:endParaRPr lang="cs-CZ"/>
          </a:p>
        </p:txBody>
      </p:sp>
      <p:sp>
        <p:nvSpPr>
          <p:cNvPr id="26633" name="Rectangle 12"/>
          <p:cNvSpPr>
            <a:spLocks noChangeArrowheads="1"/>
          </p:cNvSpPr>
          <p:nvPr/>
        </p:nvSpPr>
        <p:spPr bwMode="auto">
          <a:xfrm>
            <a:off x="2051050" y="3357563"/>
            <a:ext cx="3000375" cy="523875"/>
          </a:xfrm>
          <a:prstGeom prst="rect">
            <a:avLst/>
          </a:prstGeom>
          <a:noFill/>
          <a:ln w="9525">
            <a:noFill/>
            <a:miter lim="800000"/>
            <a:headEnd/>
            <a:tailEnd/>
          </a:ln>
        </p:spPr>
        <p:txBody>
          <a:bodyPr wrap="none">
            <a:spAutoFit/>
          </a:bodyPr>
          <a:lstStyle/>
          <a:p>
            <a:pPr eaLnBrk="0" hangingPunct="0"/>
            <a:r>
              <a:rPr lang="en-US" sz="2800">
                <a:latin typeface="Chalkboard Bold"/>
              </a:rPr>
              <a:t>Hydrogeno</a:t>
            </a:r>
            <a:r>
              <a:rPr lang="cs-CZ" sz="2800">
                <a:latin typeface="Chalkboard Bold"/>
              </a:rPr>
              <a:t>s</a:t>
            </a:r>
            <a:r>
              <a:rPr lang="en-US" sz="2800">
                <a:latin typeface="Chalkboard Bold"/>
              </a:rPr>
              <a:t>om</a:t>
            </a:r>
            <a:r>
              <a:rPr lang="cs-CZ" sz="2800">
                <a:latin typeface="Chalkboard Bold"/>
              </a:rPr>
              <a:t>y</a:t>
            </a:r>
            <a:endParaRPr lang="en-US" sz="2400">
              <a:latin typeface="Chalkboard Bold"/>
            </a:endParaRPr>
          </a:p>
        </p:txBody>
      </p:sp>
      <p:sp>
        <p:nvSpPr>
          <p:cNvPr id="26634" name="Rectangle 13"/>
          <p:cNvSpPr>
            <a:spLocks noChangeArrowheads="1"/>
          </p:cNvSpPr>
          <p:nvPr/>
        </p:nvSpPr>
        <p:spPr bwMode="auto">
          <a:xfrm>
            <a:off x="2124075" y="3862388"/>
            <a:ext cx="5256213" cy="922337"/>
          </a:xfrm>
          <a:prstGeom prst="rect">
            <a:avLst/>
          </a:prstGeom>
          <a:noFill/>
          <a:ln w="9525">
            <a:noFill/>
            <a:miter lim="800000"/>
            <a:headEnd/>
            <a:tailEnd/>
          </a:ln>
        </p:spPr>
        <p:txBody>
          <a:bodyPr>
            <a:spAutoFit/>
          </a:bodyPr>
          <a:lstStyle/>
          <a:p>
            <a:pPr eaLnBrk="0" hangingPunct="0">
              <a:buFont typeface="Wingdings" pitchFamily="2" charset="2"/>
              <a:buChar char="§"/>
            </a:pPr>
            <a:r>
              <a:rPr lang="en-US">
                <a:latin typeface="Chalkboard Bold"/>
              </a:rPr>
              <a:t> </a:t>
            </a:r>
            <a:r>
              <a:rPr lang="cs-CZ">
                <a:latin typeface="Chalkboard Bold"/>
              </a:rPr>
              <a:t>Nemají oxydativní fosforilaci – dýchací řetězec</a:t>
            </a:r>
            <a:endParaRPr lang="en-US">
              <a:latin typeface="Chalkboard Bold"/>
            </a:endParaRPr>
          </a:p>
          <a:p>
            <a:pPr eaLnBrk="0" hangingPunct="0">
              <a:buFont typeface="Wingdings" pitchFamily="2" charset="2"/>
              <a:buChar char="§"/>
            </a:pPr>
            <a:r>
              <a:rPr lang="en-US">
                <a:latin typeface="Chalkboard Bold"/>
              </a:rPr>
              <a:t> </a:t>
            </a:r>
            <a:r>
              <a:rPr lang="cs-CZ">
                <a:latin typeface="Chalkboard Bold"/>
              </a:rPr>
              <a:t>produkují ATP a koncovým metabolitem je H</a:t>
            </a:r>
            <a:r>
              <a:rPr lang="cs-CZ" baseline="-25000">
                <a:latin typeface="Chalkboard Bold"/>
              </a:rPr>
              <a:t>2</a:t>
            </a:r>
            <a:endParaRPr lang="en-US" sz="2400" baseline="-25000">
              <a:latin typeface="Chalkboard Bold"/>
            </a:endParaRPr>
          </a:p>
        </p:txBody>
      </p:sp>
      <p:sp>
        <p:nvSpPr>
          <p:cNvPr id="26635" name="Oval 15"/>
          <p:cNvSpPr>
            <a:spLocks noChangeArrowheads="1"/>
          </p:cNvSpPr>
          <p:nvPr/>
        </p:nvSpPr>
        <p:spPr bwMode="auto">
          <a:xfrm>
            <a:off x="869950" y="5180013"/>
            <a:ext cx="457200" cy="381000"/>
          </a:xfrm>
          <a:prstGeom prst="ellipse">
            <a:avLst/>
          </a:prstGeom>
          <a:solidFill>
            <a:srgbClr val="FF0000"/>
          </a:solidFill>
          <a:ln w="9525">
            <a:solidFill>
              <a:schemeClr val="tx1"/>
            </a:solidFill>
            <a:round/>
            <a:headEnd/>
            <a:tailEnd/>
          </a:ln>
        </p:spPr>
        <p:txBody>
          <a:bodyPr wrap="none" anchor="ctr"/>
          <a:lstStyle/>
          <a:p>
            <a:endParaRPr lang="cs-CZ"/>
          </a:p>
        </p:txBody>
      </p:sp>
      <p:sp>
        <p:nvSpPr>
          <p:cNvPr id="26636" name="Oval 16"/>
          <p:cNvSpPr>
            <a:spLocks noChangeArrowheads="1"/>
          </p:cNvSpPr>
          <p:nvPr/>
        </p:nvSpPr>
        <p:spPr bwMode="auto">
          <a:xfrm>
            <a:off x="946150" y="5256213"/>
            <a:ext cx="304800" cy="228600"/>
          </a:xfrm>
          <a:prstGeom prst="ellipse">
            <a:avLst/>
          </a:prstGeom>
          <a:solidFill>
            <a:srgbClr val="E34E52"/>
          </a:solidFill>
          <a:ln w="9525">
            <a:solidFill>
              <a:schemeClr val="tx1"/>
            </a:solidFill>
            <a:round/>
            <a:headEnd/>
            <a:tailEnd/>
          </a:ln>
        </p:spPr>
        <p:txBody>
          <a:bodyPr wrap="none" anchor="ctr"/>
          <a:lstStyle/>
          <a:p>
            <a:endParaRPr lang="cs-CZ"/>
          </a:p>
        </p:txBody>
      </p:sp>
      <p:sp>
        <p:nvSpPr>
          <p:cNvPr id="26637" name="Rectangle 17"/>
          <p:cNvSpPr>
            <a:spLocks noChangeArrowheads="1"/>
          </p:cNvSpPr>
          <p:nvPr/>
        </p:nvSpPr>
        <p:spPr bwMode="auto">
          <a:xfrm>
            <a:off x="1763713" y="4959350"/>
            <a:ext cx="1863725" cy="523875"/>
          </a:xfrm>
          <a:prstGeom prst="rect">
            <a:avLst/>
          </a:prstGeom>
          <a:noFill/>
          <a:ln w="9525">
            <a:noFill/>
            <a:miter lim="800000"/>
            <a:headEnd/>
            <a:tailEnd/>
          </a:ln>
        </p:spPr>
        <p:txBody>
          <a:bodyPr wrap="none">
            <a:spAutoFit/>
          </a:bodyPr>
          <a:lstStyle/>
          <a:p>
            <a:pPr eaLnBrk="0" hangingPunct="0"/>
            <a:r>
              <a:rPr lang="en-US" sz="2800">
                <a:latin typeface="Chalkboard Bold"/>
              </a:rPr>
              <a:t>Mitosom</a:t>
            </a:r>
            <a:r>
              <a:rPr lang="cs-CZ" sz="2800">
                <a:latin typeface="Chalkboard Bold"/>
              </a:rPr>
              <a:t>y</a:t>
            </a:r>
            <a:endParaRPr lang="en-US" sz="2400">
              <a:latin typeface="Chalkboard Bold"/>
            </a:endParaRPr>
          </a:p>
        </p:txBody>
      </p:sp>
      <p:sp>
        <p:nvSpPr>
          <p:cNvPr id="26638" name="Rectangle 18"/>
          <p:cNvSpPr>
            <a:spLocks noChangeArrowheads="1"/>
          </p:cNvSpPr>
          <p:nvPr/>
        </p:nvSpPr>
        <p:spPr bwMode="auto">
          <a:xfrm>
            <a:off x="2144713" y="5413375"/>
            <a:ext cx="5330825" cy="1292225"/>
          </a:xfrm>
          <a:prstGeom prst="rect">
            <a:avLst/>
          </a:prstGeom>
          <a:noFill/>
          <a:ln w="9525">
            <a:noFill/>
            <a:miter lim="800000"/>
            <a:headEnd/>
            <a:tailEnd/>
          </a:ln>
        </p:spPr>
        <p:txBody>
          <a:bodyPr wrap="none">
            <a:spAutoFit/>
          </a:bodyPr>
          <a:lstStyle/>
          <a:p>
            <a:pPr eaLnBrk="0" hangingPunct="0">
              <a:buFont typeface="Wingdings" pitchFamily="2" charset="2"/>
              <a:buChar char="§"/>
            </a:pPr>
            <a:r>
              <a:rPr lang="en-US">
                <a:latin typeface="Chalkboard Bold"/>
              </a:rPr>
              <a:t> N</a:t>
            </a:r>
            <a:r>
              <a:rPr lang="cs-CZ">
                <a:latin typeface="Chalkboard Bold"/>
              </a:rPr>
              <a:t>eprodukují ATP</a:t>
            </a:r>
            <a:endParaRPr lang="en-US">
              <a:latin typeface="Chalkboard Bold"/>
            </a:endParaRPr>
          </a:p>
          <a:p>
            <a:pPr eaLnBrk="0" hangingPunct="0">
              <a:buFont typeface="Wingdings" pitchFamily="2" charset="2"/>
              <a:buChar char="§"/>
            </a:pPr>
            <a:r>
              <a:rPr lang="en-US">
                <a:latin typeface="Chalkboard Bold"/>
              </a:rPr>
              <a:t> </a:t>
            </a:r>
            <a:r>
              <a:rPr lang="cs-CZ">
                <a:latin typeface="Chalkboard Bold"/>
              </a:rPr>
              <a:t>Obsahují proteiny typické pro mitochondrie</a:t>
            </a:r>
            <a:endParaRPr lang="en-US">
              <a:latin typeface="Chalkboard Bold"/>
            </a:endParaRPr>
          </a:p>
          <a:p>
            <a:pPr eaLnBrk="0" hangingPunct="0">
              <a:buFont typeface="Wingdings" pitchFamily="2" charset="2"/>
              <a:buChar char="§"/>
            </a:pPr>
            <a:r>
              <a:rPr lang="en-US">
                <a:latin typeface="Chalkboard Bold"/>
              </a:rPr>
              <a:t> </a:t>
            </a:r>
            <a:r>
              <a:rPr lang="cs-CZ">
                <a:latin typeface="Chalkboard Bold"/>
              </a:rPr>
              <a:t>Většinou zapojeny do biogeneze </a:t>
            </a:r>
            <a:r>
              <a:rPr lang="en-US">
                <a:latin typeface="Chalkboard Bold"/>
              </a:rPr>
              <a:t>Fe-S </a:t>
            </a:r>
            <a:r>
              <a:rPr lang="cs-CZ">
                <a:latin typeface="Chalkboard Bold"/>
              </a:rPr>
              <a:t> klastrů</a:t>
            </a:r>
            <a:endParaRPr lang="en-US">
              <a:latin typeface="Chalkboard Bold"/>
            </a:endParaRPr>
          </a:p>
          <a:p>
            <a:pPr eaLnBrk="0" hangingPunct="0">
              <a:buFont typeface="Wingdings" pitchFamily="2" charset="2"/>
              <a:buChar char="§"/>
            </a:pPr>
            <a:r>
              <a:rPr lang="en-US">
                <a:latin typeface="Chalkboard Bold"/>
              </a:rPr>
              <a:t> </a:t>
            </a:r>
            <a:r>
              <a:rPr lang="cs-CZ">
                <a:latin typeface="Chalkboard Bold"/>
              </a:rPr>
              <a:t>Někdy funkce neznámá</a:t>
            </a:r>
            <a:endParaRPr lang="en-US" sz="2400">
              <a:latin typeface="Chalkboard Bold"/>
            </a:endParaRPr>
          </a:p>
        </p:txBody>
      </p:sp>
      <p:grpSp>
        <p:nvGrpSpPr>
          <p:cNvPr id="26639" name="Group 20"/>
          <p:cNvGrpSpPr>
            <a:grpSpLocks/>
          </p:cNvGrpSpPr>
          <p:nvPr/>
        </p:nvGrpSpPr>
        <p:grpSpPr bwMode="auto">
          <a:xfrm>
            <a:off x="412750" y="2286000"/>
            <a:ext cx="1447800" cy="609600"/>
            <a:chOff x="4464" y="1728"/>
            <a:chExt cx="288" cy="144"/>
          </a:xfrm>
        </p:grpSpPr>
        <p:sp>
          <p:nvSpPr>
            <p:cNvPr id="26649" name="Oval 21"/>
            <p:cNvSpPr>
              <a:spLocks noChangeArrowheads="1"/>
            </p:cNvSpPr>
            <p:nvPr/>
          </p:nvSpPr>
          <p:spPr bwMode="auto">
            <a:xfrm>
              <a:off x="4464" y="1728"/>
              <a:ext cx="288" cy="144"/>
            </a:xfrm>
            <a:prstGeom prst="ellipse">
              <a:avLst/>
            </a:prstGeom>
            <a:solidFill>
              <a:srgbClr val="FF0000"/>
            </a:solidFill>
            <a:ln w="9525">
              <a:solidFill>
                <a:schemeClr val="tx1"/>
              </a:solidFill>
              <a:round/>
              <a:headEnd/>
              <a:tailEnd/>
            </a:ln>
          </p:spPr>
          <p:txBody>
            <a:bodyPr wrap="none" anchor="ctr"/>
            <a:lstStyle/>
            <a:p>
              <a:endParaRPr lang="cs-CZ"/>
            </a:p>
          </p:txBody>
        </p:sp>
        <p:sp>
          <p:nvSpPr>
            <p:cNvPr id="26650" name="Freeform 22"/>
            <p:cNvSpPr>
              <a:spLocks/>
            </p:cNvSpPr>
            <p:nvPr/>
          </p:nvSpPr>
          <p:spPr bwMode="auto">
            <a:xfrm>
              <a:off x="4498" y="1750"/>
              <a:ext cx="217" cy="108"/>
            </a:xfrm>
            <a:custGeom>
              <a:avLst/>
              <a:gdLst>
                <a:gd name="T0" fmla="*/ 36 w 217"/>
                <a:gd name="T1" fmla="*/ 2 h 108"/>
                <a:gd name="T2" fmla="*/ 52 w 217"/>
                <a:gd name="T3" fmla="*/ 34 h 108"/>
                <a:gd name="T4" fmla="*/ 68 w 217"/>
                <a:gd name="T5" fmla="*/ 4 h 108"/>
                <a:gd name="T6" fmla="*/ 82 w 217"/>
                <a:gd name="T7" fmla="*/ 38 h 108"/>
                <a:gd name="T8" fmla="*/ 98 w 217"/>
                <a:gd name="T9" fmla="*/ 12 h 108"/>
                <a:gd name="T10" fmla="*/ 106 w 217"/>
                <a:gd name="T11" fmla="*/ 0 h 108"/>
                <a:gd name="T12" fmla="*/ 128 w 217"/>
                <a:gd name="T13" fmla="*/ 36 h 108"/>
                <a:gd name="T14" fmla="*/ 148 w 217"/>
                <a:gd name="T15" fmla="*/ 6 h 108"/>
                <a:gd name="T16" fmla="*/ 152 w 217"/>
                <a:gd name="T17" fmla="*/ 34 h 108"/>
                <a:gd name="T18" fmla="*/ 190 w 217"/>
                <a:gd name="T19" fmla="*/ 22 h 108"/>
                <a:gd name="T20" fmla="*/ 204 w 217"/>
                <a:gd name="T21" fmla="*/ 32 h 108"/>
                <a:gd name="T22" fmla="*/ 184 w 217"/>
                <a:gd name="T23" fmla="*/ 42 h 108"/>
                <a:gd name="T24" fmla="*/ 214 w 217"/>
                <a:gd name="T25" fmla="*/ 60 h 108"/>
                <a:gd name="T26" fmla="*/ 206 w 217"/>
                <a:gd name="T27" fmla="*/ 82 h 108"/>
                <a:gd name="T28" fmla="*/ 180 w 217"/>
                <a:gd name="T29" fmla="*/ 68 h 108"/>
                <a:gd name="T30" fmla="*/ 174 w 217"/>
                <a:gd name="T31" fmla="*/ 70 h 108"/>
                <a:gd name="T32" fmla="*/ 178 w 217"/>
                <a:gd name="T33" fmla="*/ 76 h 108"/>
                <a:gd name="T34" fmla="*/ 182 w 217"/>
                <a:gd name="T35" fmla="*/ 88 h 108"/>
                <a:gd name="T36" fmla="*/ 168 w 217"/>
                <a:gd name="T37" fmla="*/ 100 h 108"/>
                <a:gd name="T38" fmla="*/ 142 w 217"/>
                <a:gd name="T39" fmla="*/ 70 h 108"/>
                <a:gd name="T40" fmla="*/ 114 w 217"/>
                <a:gd name="T41" fmla="*/ 108 h 108"/>
                <a:gd name="T42" fmla="*/ 96 w 217"/>
                <a:gd name="T43" fmla="*/ 76 h 108"/>
                <a:gd name="T44" fmla="*/ 66 w 217"/>
                <a:gd name="T45" fmla="*/ 98 h 108"/>
                <a:gd name="T46" fmla="*/ 62 w 217"/>
                <a:gd name="T47" fmla="*/ 68 h 108"/>
                <a:gd name="T48" fmla="*/ 28 w 217"/>
                <a:gd name="T49" fmla="*/ 72 h 108"/>
                <a:gd name="T50" fmla="*/ 4 w 217"/>
                <a:gd name="T51" fmla="*/ 68 h 108"/>
                <a:gd name="T52" fmla="*/ 0 w 217"/>
                <a:gd name="T53" fmla="*/ 56 h 108"/>
                <a:gd name="T54" fmla="*/ 18 w 217"/>
                <a:gd name="T55" fmla="*/ 56 h 108"/>
                <a:gd name="T56" fmla="*/ 24 w 217"/>
                <a:gd name="T57" fmla="*/ 58 h 108"/>
                <a:gd name="T58" fmla="*/ 22 w 217"/>
                <a:gd name="T59" fmla="*/ 36 h 108"/>
                <a:gd name="T60" fmla="*/ 26 w 217"/>
                <a:gd name="T61" fmla="*/ 6 h 108"/>
                <a:gd name="T62" fmla="*/ 36 w 217"/>
                <a:gd name="T63" fmla="*/ 2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108"/>
                <a:gd name="T98" fmla="*/ 217 w 217"/>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108">
                  <a:moveTo>
                    <a:pt x="36" y="2"/>
                  </a:moveTo>
                  <a:cubicBezTo>
                    <a:pt x="38" y="26"/>
                    <a:pt x="35" y="23"/>
                    <a:pt x="52" y="34"/>
                  </a:cubicBezTo>
                  <a:cubicBezTo>
                    <a:pt x="57" y="25"/>
                    <a:pt x="58" y="7"/>
                    <a:pt x="68" y="4"/>
                  </a:cubicBezTo>
                  <a:cubicBezTo>
                    <a:pt x="82" y="8"/>
                    <a:pt x="74" y="26"/>
                    <a:pt x="82" y="38"/>
                  </a:cubicBezTo>
                  <a:cubicBezTo>
                    <a:pt x="100" y="34"/>
                    <a:pt x="92" y="25"/>
                    <a:pt x="98" y="12"/>
                  </a:cubicBezTo>
                  <a:cubicBezTo>
                    <a:pt x="99" y="7"/>
                    <a:pt x="106" y="0"/>
                    <a:pt x="106" y="0"/>
                  </a:cubicBezTo>
                  <a:cubicBezTo>
                    <a:pt x="138" y="5"/>
                    <a:pt x="102" y="27"/>
                    <a:pt x="128" y="36"/>
                  </a:cubicBezTo>
                  <a:cubicBezTo>
                    <a:pt x="135" y="25"/>
                    <a:pt x="136" y="13"/>
                    <a:pt x="148" y="6"/>
                  </a:cubicBezTo>
                  <a:cubicBezTo>
                    <a:pt x="166" y="10"/>
                    <a:pt x="156" y="20"/>
                    <a:pt x="152" y="34"/>
                  </a:cubicBezTo>
                  <a:cubicBezTo>
                    <a:pt x="162" y="49"/>
                    <a:pt x="177" y="26"/>
                    <a:pt x="190" y="22"/>
                  </a:cubicBezTo>
                  <a:cubicBezTo>
                    <a:pt x="204" y="26"/>
                    <a:pt x="200" y="22"/>
                    <a:pt x="204" y="32"/>
                  </a:cubicBezTo>
                  <a:cubicBezTo>
                    <a:pt x="197" y="35"/>
                    <a:pt x="190" y="37"/>
                    <a:pt x="184" y="42"/>
                  </a:cubicBezTo>
                  <a:cubicBezTo>
                    <a:pt x="187" y="60"/>
                    <a:pt x="194" y="56"/>
                    <a:pt x="214" y="60"/>
                  </a:cubicBezTo>
                  <a:cubicBezTo>
                    <a:pt x="217" y="69"/>
                    <a:pt x="215" y="78"/>
                    <a:pt x="206" y="82"/>
                  </a:cubicBezTo>
                  <a:cubicBezTo>
                    <a:pt x="195" y="78"/>
                    <a:pt x="190" y="70"/>
                    <a:pt x="180" y="68"/>
                  </a:cubicBezTo>
                  <a:cubicBezTo>
                    <a:pt x="178" y="68"/>
                    <a:pt x="174" y="67"/>
                    <a:pt x="174" y="70"/>
                  </a:cubicBezTo>
                  <a:cubicBezTo>
                    <a:pt x="173" y="72"/>
                    <a:pt x="177" y="73"/>
                    <a:pt x="178" y="76"/>
                  </a:cubicBezTo>
                  <a:cubicBezTo>
                    <a:pt x="179" y="79"/>
                    <a:pt x="182" y="88"/>
                    <a:pt x="182" y="88"/>
                  </a:cubicBezTo>
                  <a:cubicBezTo>
                    <a:pt x="179" y="96"/>
                    <a:pt x="175" y="97"/>
                    <a:pt x="168" y="100"/>
                  </a:cubicBezTo>
                  <a:cubicBezTo>
                    <a:pt x="133" y="95"/>
                    <a:pt x="162" y="90"/>
                    <a:pt x="142" y="70"/>
                  </a:cubicBezTo>
                  <a:cubicBezTo>
                    <a:pt x="123" y="77"/>
                    <a:pt x="127" y="94"/>
                    <a:pt x="114" y="108"/>
                  </a:cubicBezTo>
                  <a:cubicBezTo>
                    <a:pt x="93" y="104"/>
                    <a:pt x="102" y="94"/>
                    <a:pt x="96" y="76"/>
                  </a:cubicBezTo>
                  <a:cubicBezTo>
                    <a:pt x="75" y="79"/>
                    <a:pt x="85" y="91"/>
                    <a:pt x="66" y="98"/>
                  </a:cubicBezTo>
                  <a:cubicBezTo>
                    <a:pt x="45" y="93"/>
                    <a:pt x="57" y="81"/>
                    <a:pt x="62" y="68"/>
                  </a:cubicBezTo>
                  <a:cubicBezTo>
                    <a:pt x="51" y="64"/>
                    <a:pt x="38" y="68"/>
                    <a:pt x="28" y="72"/>
                  </a:cubicBezTo>
                  <a:cubicBezTo>
                    <a:pt x="19" y="71"/>
                    <a:pt x="8" y="74"/>
                    <a:pt x="4" y="68"/>
                  </a:cubicBezTo>
                  <a:cubicBezTo>
                    <a:pt x="1" y="64"/>
                    <a:pt x="0" y="56"/>
                    <a:pt x="0" y="56"/>
                  </a:cubicBezTo>
                  <a:cubicBezTo>
                    <a:pt x="9" y="49"/>
                    <a:pt x="3" y="51"/>
                    <a:pt x="18" y="56"/>
                  </a:cubicBezTo>
                  <a:cubicBezTo>
                    <a:pt x="20" y="56"/>
                    <a:pt x="24" y="58"/>
                    <a:pt x="24" y="58"/>
                  </a:cubicBezTo>
                  <a:cubicBezTo>
                    <a:pt x="30" y="48"/>
                    <a:pt x="32" y="42"/>
                    <a:pt x="22" y="36"/>
                  </a:cubicBezTo>
                  <a:cubicBezTo>
                    <a:pt x="18" y="25"/>
                    <a:pt x="19" y="15"/>
                    <a:pt x="26" y="6"/>
                  </a:cubicBezTo>
                  <a:cubicBezTo>
                    <a:pt x="36" y="8"/>
                    <a:pt x="33" y="10"/>
                    <a:pt x="36" y="2"/>
                  </a:cubicBezTo>
                  <a:close/>
                </a:path>
              </a:pathLst>
            </a:custGeom>
            <a:solidFill>
              <a:srgbClr val="E34E52"/>
            </a:solidFill>
            <a:ln w="9525">
              <a:solidFill>
                <a:schemeClr val="tx1"/>
              </a:solidFill>
              <a:round/>
              <a:headEnd/>
              <a:tailEnd/>
            </a:ln>
          </p:spPr>
          <p:txBody>
            <a:bodyPr wrap="none" anchor="ctr"/>
            <a:lstStyle/>
            <a:p>
              <a:endParaRPr lang="cs-CZ"/>
            </a:p>
          </p:txBody>
        </p:sp>
      </p:grpSp>
      <p:sp>
        <p:nvSpPr>
          <p:cNvPr id="26640" name="Rectangle 23"/>
          <p:cNvSpPr>
            <a:spLocks noChangeArrowheads="1"/>
          </p:cNvSpPr>
          <p:nvPr/>
        </p:nvSpPr>
        <p:spPr bwMode="auto">
          <a:xfrm>
            <a:off x="2268538" y="2349500"/>
            <a:ext cx="4338637" cy="523875"/>
          </a:xfrm>
          <a:prstGeom prst="rect">
            <a:avLst/>
          </a:prstGeom>
          <a:noFill/>
          <a:ln w="9525">
            <a:noFill/>
            <a:miter lim="800000"/>
            <a:headEnd/>
            <a:tailEnd/>
          </a:ln>
        </p:spPr>
        <p:txBody>
          <a:bodyPr wrap="none">
            <a:spAutoFit/>
          </a:bodyPr>
          <a:lstStyle/>
          <a:p>
            <a:pPr eaLnBrk="0" hangingPunct="0"/>
            <a:r>
              <a:rPr lang="en-US" sz="2800">
                <a:latin typeface="Chalkboard Bold"/>
              </a:rPr>
              <a:t>Anaerob</a:t>
            </a:r>
            <a:r>
              <a:rPr lang="cs-CZ" sz="2800">
                <a:latin typeface="Chalkboard Bold"/>
              </a:rPr>
              <a:t>ní</a:t>
            </a:r>
            <a:r>
              <a:rPr lang="en-US" sz="2800">
                <a:latin typeface="Chalkboard Bold"/>
              </a:rPr>
              <a:t> mitochondri</a:t>
            </a:r>
            <a:r>
              <a:rPr lang="cs-CZ" sz="2800">
                <a:latin typeface="Chalkboard Bold"/>
              </a:rPr>
              <a:t>e</a:t>
            </a:r>
            <a:endParaRPr lang="en-US" sz="2400">
              <a:latin typeface="Chalkboard Bold"/>
            </a:endParaRPr>
          </a:p>
        </p:txBody>
      </p:sp>
      <p:sp>
        <p:nvSpPr>
          <p:cNvPr id="26641" name="AutoShape 26"/>
          <p:cNvSpPr>
            <a:spLocks noChangeArrowheads="1"/>
          </p:cNvSpPr>
          <p:nvPr/>
        </p:nvSpPr>
        <p:spPr bwMode="auto">
          <a:xfrm>
            <a:off x="623888" y="3200400"/>
            <a:ext cx="304800" cy="533400"/>
          </a:xfrm>
          <a:prstGeom prst="star4">
            <a:avLst>
              <a:gd name="adj" fmla="val 19792"/>
            </a:avLst>
          </a:prstGeom>
          <a:solidFill>
            <a:srgbClr val="FFFF00"/>
          </a:solidFill>
          <a:ln w="9525">
            <a:solidFill>
              <a:schemeClr val="tx1"/>
            </a:solidFill>
            <a:miter lim="800000"/>
            <a:headEnd/>
            <a:tailEnd/>
          </a:ln>
        </p:spPr>
        <p:txBody>
          <a:bodyPr wrap="none" anchor="ctr"/>
          <a:lstStyle/>
          <a:p>
            <a:endParaRPr lang="cs-CZ"/>
          </a:p>
        </p:txBody>
      </p:sp>
      <p:sp>
        <p:nvSpPr>
          <p:cNvPr id="26642" name="Text Box 27"/>
          <p:cNvSpPr txBox="1">
            <a:spLocks noChangeArrowheads="1"/>
          </p:cNvSpPr>
          <p:nvPr/>
        </p:nvSpPr>
        <p:spPr bwMode="auto">
          <a:xfrm>
            <a:off x="915988" y="3200400"/>
            <a:ext cx="715962" cy="523875"/>
          </a:xfrm>
          <a:prstGeom prst="rect">
            <a:avLst/>
          </a:prstGeom>
          <a:noFill/>
          <a:ln w="9525">
            <a:noFill/>
            <a:miter lim="800000"/>
            <a:headEnd/>
            <a:tailEnd/>
          </a:ln>
        </p:spPr>
        <p:txBody>
          <a:bodyPr wrap="none">
            <a:spAutoFit/>
          </a:bodyPr>
          <a:lstStyle/>
          <a:p>
            <a:pPr algn="ctr" eaLnBrk="0" hangingPunct="0"/>
            <a:r>
              <a:rPr lang="en-US" sz="1400"/>
              <a:t>loss of </a:t>
            </a:r>
          </a:p>
          <a:p>
            <a:pPr algn="ctr" eaLnBrk="0" hangingPunct="0"/>
            <a:r>
              <a:rPr lang="en-US" sz="1400"/>
              <a:t>genome</a:t>
            </a:r>
          </a:p>
        </p:txBody>
      </p:sp>
      <p:sp>
        <p:nvSpPr>
          <p:cNvPr id="26643" name="AutoShape 28"/>
          <p:cNvSpPr>
            <a:spLocks noChangeArrowheads="1"/>
          </p:cNvSpPr>
          <p:nvPr/>
        </p:nvSpPr>
        <p:spPr bwMode="auto">
          <a:xfrm>
            <a:off x="933450" y="1371600"/>
            <a:ext cx="355600" cy="3429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7" y="10800"/>
                </a:moveTo>
                <a:cubicBezTo>
                  <a:pt x="2837" y="15198"/>
                  <a:pt x="6402" y="18763"/>
                  <a:pt x="10800" y="18763"/>
                </a:cubicBezTo>
                <a:cubicBezTo>
                  <a:pt x="15198" y="18763"/>
                  <a:pt x="18763" y="15198"/>
                  <a:pt x="18763" y="10800"/>
                </a:cubicBezTo>
                <a:cubicBezTo>
                  <a:pt x="18763" y="6402"/>
                  <a:pt x="15198" y="2837"/>
                  <a:pt x="10800" y="2837"/>
                </a:cubicBezTo>
                <a:cubicBezTo>
                  <a:pt x="6402" y="2837"/>
                  <a:pt x="2837" y="6402"/>
                  <a:pt x="2837" y="10800"/>
                </a:cubicBezTo>
                <a:close/>
              </a:path>
            </a:pathLst>
          </a:custGeom>
          <a:solidFill>
            <a:srgbClr val="FFFF00"/>
          </a:solidFill>
          <a:ln w="9525">
            <a:noFill/>
            <a:round/>
            <a:headEnd/>
            <a:tailEnd/>
          </a:ln>
        </p:spPr>
        <p:txBody>
          <a:bodyPr wrap="none" anchor="ctr"/>
          <a:lstStyle/>
          <a:p>
            <a:endParaRPr lang="cs-CZ"/>
          </a:p>
        </p:txBody>
      </p:sp>
      <p:sp>
        <p:nvSpPr>
          <p:cNvPr id="26644" name="AutoShape 29"/>
          <p:cNvSpPr>
            <a:spLocks noChangeArrowheads="1"/>
          </p:cNvSpPr>
          <p:nvPr/>
        </p:nvSpPr>
        <p:spPr bwMode="auto">
          <a:xfrm>
            <a:off x="857250" y="2603500"/>
            <a:ext cx="317500" cy="304800"/>
          </a:xfrm>
          <a:custGeom>
            <a:avLst/>
            <a:gdLst>
              <a:gd name="T0" fmla="*/ 2147483647 w 21600"/>
              <a:gd name="T1" fmla="*/ 0 h 21600"/>
              <a:gd name="T2" fmla="*/ 2147483647 w 21600"/>
              <a:gd name="T3" fmla="*/ 1769703833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176970383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7" y="10800"/>
                </a:moveTo>
                <a:cubicBezTo>
                  <a:pt x="2837" y="15198"/>
                  <a:pt x="6402" y="18763"/>
                  <a:pt x="10800" y="18763"/>
                </a:cubicBezTo>
                <a:cubicBezTo>
                  <a:pt x="15198" y="18763"/>
                  <a:pt x="18763" y="15198"/>
                  <a:pt x="18763" y="10800"/>
                </a:cubicBezTo>
                <a:cubicBezTo>
                  <a:pt x="18763" y="6402"/>
                  <a:pt x="15198" y="2837"/>
                  <a:pt x="10800" y="2837"/>
                </a:cubicBezTo>
                <a:cubicBezTo>
                  <a:pt x="6402" y="2837"/>
                  <a:pt x="2837" y="6402"/>
                  <a:pt x="2837" y="10800"/>
                </a:cubicBezTo>
                <a:close/>
              </a:path>
            </a:pathLst>
          </a:custGeom>
          <a:solidFill>
            <a:srgbClr val="FFFF00"/>
          </a:solidFill>
          <a:ln w="9525">
            <a:noFill/>
            <a:round/>
            <a:headEnd/>
            <a:tailEnd/>
          </a:ln>
        </p:spPr>
        <p:txBody>
          <a:bodyPr wrap="none" anchor="ctr"/>
          <a:lstStyle/>
          <a:p>
            <a:endParaRPr lang="cs-CZ"/>
          </a:p>
        </p:txBody>
      </p:sp>
      <p:sp>
        <p:nvSpPr>
          <p:cNvPr id="30" name="Rectangle 1026"/>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rPr>
              <a:t>Různé formy mitochondrie</a:t>
            </a:r>
          </a:p>
        </p:txBody>
      </p:sp>
      <p:pic>
        <p:nvPicPr>
          <p:cNvPr id="26646" name="Picture 9" descr="C:\Vlada\vyuka\Protistologie\Excavata\hydrogenosome.jpg"/>
          <p:cNvPicPr>
            <a:picLocks noChangeAspect="1" noChangeArrowheads="1"/>
          </p:cNvPicPr>
          <p:nvPr/>
        </p:nvPicPr>
        <p:blipFill>
          <a:blip r:embed="rId3" cstate="print"/>
          <a:srcRect r="52171"/>
          <a:stretch>
            <a:fillRect/>
          </a:stretch>
        </p:blipFill>
        <p:spPr bwMode="auto">
          <a:xfrm>
            <a:off x="7380288" y="3429000"/>
            <a:ext cx="1487487" cy="1676400"/>
          </a:xfrm>
          <a:prstGeom prst="rect">
            <a:avLst/>
          </a:prstGeom>
          <a:noFill/>
          <a:ln w="9525">
            <a:noFill/>
            <a:miter lim="800000"/>
            <a:headEnd/>
            <a:tailEnd/>
          </a:ln>
        </p:spPr>
      </p:pic>
      <p:pic>
        <p:nvPicPr>
          <p:cNvPr id="26647" name="Picture 10" descr="C:\Vlada\vyuka\Protistologie\Excavata\giardiamitosome.jpg"/>
          <p:cNvPicPr>
            <a:picLocks noChangeAspect="1" noChangeArrowheads="1"/>
          </p:cNvPicPr>
          <p:nvPr/>
        </p:nvPicPr>
        <p:blipFill>
          <a:blip r:embed="rId4" cstate="print"/>
          <a:srcRect/>
          <a:stretch>
            <a:fillRect/>
          </a:stretch>
        </p:blipFill>
        <p:spPr bwMode="auto">
          <a:xfrm>
            <a:off x="7596188" y="5589588"/>
            <a:ext cx="1182687" cy="981075"/>
          </a:xfrm>
          <a:prstGeom prst="rect">
            <a:avLst/>
          </a:prstGeom>
          <a:noFill/>
          <a:ln w="9525">
            <a:noFill/>
            <a:miter lim="800000"/>
            <a:headEnd/>
            <a:tailEnd/>
          </a:ln>
        </p:spPr>
      </p:pic>
      <p:pic>
        <p:nvPicPr>
          <p:cNvPr id="26648" name="Picture 4"/>
          <p:cNvPicPr>
            <a:picLocks noChangeAspect="1" noChangeArrowheads="1"/>
          </p:cNvPicPr>
          <p:nvPr/>
        </p:nvPicPr>
        <p:blipFill>
          <a:blip r:embed="rId5" cstate="print"/>
          <a:srcRect/>
          <a:stretch>
            <a:fillRect/>
          </a:stretch>
        </p:blipFill>
        <p:spPr bwMode="auto">
          <a:xfrm>
            <a:off x="7235825" y="836613"/>
            <a:ext cx="1657350" cy="2455862"/>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7" descr="auto0"/>
          <p:cNvPicPr>
            <a:picLocks noChangeAspect="1" noChangeArrowheads="1"/>
          </p:cNvPicPr>
          <p:nvPr/>
        </p:nvPicPr>
        <p:blipFill>
          <a:blip r:embed="rId2" cstate="print"/>
          <a:srcRect/>
          <a:stretch>
            <a:fillRect/>
          </a:stretch>
        </p:blipFill>
        <p:spPr bwMode="auto">
          <a:xfrm>
            <a:off x="7643813" y="3429000"/>
            <a:ext cx="595312" cy="1676400"/>
          </a:xfrm>
          <a:prstGeom prst="rect">
            <a:avLst/>
          </a:prstGeom>
          <a:noFill/>
          <a:ln w="9525">
            <a:noFill/>
            <a:miter lim="800000"/>
            <a:headEnd/>
            <a:tailEnd/>
          </a:ln>
        </p:spPr>
      </p:pic>
      <p:sp>
        <p:nvSpPr>
          <p:cNvPr id="25603" name="Text Box 2"/>
          <p:cNvSpPr txBox="1">
            <a:spLocks noChangeArrowheads="1"/>
          </p:cNvSpPr>
          <p:nvPr/>
        </p:nvSpPr>
        <p:spPr bwMode="auto">
          <a:xfrm>
            <a:off x="0" y="131763"/>
            <a:ext cx="9144000" cy="457200"/>
          </a:xfrm>
          <a:prstGeom prst="rect">
            <a:avLst/>
          </a:prstGeom>
          <a:noFill/>
          <a:ln w="9525">
            <a:noFill/>
            <a:miter lim="800000"/>
            <a:headEnd/>
            <a:tailEnd/>
          </a:ln>
        </p:spPr>
        <p:txBody>
          <a:bodyPr>
            <a:spAutoFit/>
          </a:bodyPr>
          <a:lstStyle/>
          <a:p>
            <a:pPr>
              <a:spcBef>
                <a:spcPct val="50000"/>
              </a:spcBef>
            </a:pPr>
            <a:endParaRPr lang="en-US" sz="2400" b="0">
              <a:latin typeface="Arial Narrow" pitchFamily="34" charset="0"/>
            </a:endParaRPr>
          </a:p>
        </p:txBody>
      </p:sp>
      <p:sp>
        <p:nvSpPr>
          <p:cNvPr id="76803" name="Rectangle 3"/>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3600" dirty="0">
                <a:solidFill>
                  <a:schemeClr val="tx2"/>
                </a:solidFill>
                <a:latin typeface="Calibri" panose="020F0502020204030204" pitchFamily="34" charset="0"/>
              </a:rPr>
              <a:t>Všechna současná </a:t>
            </a:r>
            <a:r>
              <a:rPr lang="cs-CZ" sz="3600" dirty="0" err="1">
                <a:solidFill>
                  <a:schemeClr val="tx2"/>
                </a:solidFill>
                <a:latin typeface="Calibri" panose="020F0502020204030204" pitchFamily="34" charset="0"/>
              </a:rPr>
              <a:t>eukaryota</a:t>
            </a:r>
            <a:r>
              <a:rPr lang="cs-CZ" sz="3600" dirty="0">
                <a:solidFill>
                  <a:schemeClr val="tx2"/>
                </a:solidFill>
                <a:latin typeface="Calibri" panose="020F0502020204030204" pitchFamily="34" charset="0"/>
              </a:rPr>
              <a:t> mají mitochondrii </a:t>
            </a:r>
          </a:p>
        </p:txBody>
      </p:sp>
      <p:pic>
        <p:nvPicPr>
          <p:cNvPr id="25606" name="Picture 44" descr="mikrosporidia"/>
          <p:cNvPicPr>
            <a:picLocks noChangeAspect="1" noChangeArrowheads="1"/>
          </p:cNvPicPr>
          <p:nvPr/>
        </p:nvPicPr>
        <p:blipFill>
          <a:blip r:embed="rId3" cstate="print"/>
          <a:srcRect r="43610"/>
          <a:stretch>
            <a:fillRect/>
          </a:stretch>
        </p:blipFill>
        <p:spPr bwMode="auto">
          <a:xfrm>
            <a:off x="7451725" y="5365750"/>
            <a:ext cx="1111250" cy="1339850"/>
          </a:xfrm>
          <a:prstGeom prst="rect">
            <a:avLst/>
          </a:prstGeom>
          <a:noFill/>
          <a:ln w="9525">
            <a:noFill/>
            <a:miter lim="800000"/>
            <a:headEnd/>
            <a:tailEnd/>
          </a:ln>
        </p:spPr>
      </p:pic>
      <p:pic>
        <p:nvPicPr>
          <p:cNvPr id="25607" name="Picture 45" descr="hexamita"/>
          <p:cNvPicPr>
            <a:picLocks noChangeAspect="1" noChangeArrowheads="1"/>
          </p:cNvPicPr>
          <p:nvPr/>
        </p:nvPicPr>
        <p:blipFill>
          <a:blip r:embed="rId4" cstate="print"/>
          <a:srcRect/>
          <a:stretch>
            <a:fillRect/>
          </a:stretch>
        </p:blipFill>
        <p:spPr bwMode="auto">
          <a:xfrm>
            <a:off x="5334000" y="1447800"/>
            <a:ext cx="1843088" cy="2514600"/>
          </a:xfrm>
          <a:prstGeom prst="rect">
            <a:avLst/>
          </a:prstGeom>
          <a:noFill/>
          <a:ln w="9525">
            <a:noFill/>
            <a:miter lim="800000"/>
            <a:headEnd/>
            <a:tailEnd/>
          </a:ln>
        </p:spPr>
      </p:pic>
      <p:pic>
        <p:nvPicPr>
          <p:cNvPr id="25608" name="Picture 46" descr="monocercomonoides"/>
          <p:cNvPicPr>
            <a:picLocks noChangeAspect="1" noChangeArrowheads="1"/>
          </p:cNvPicPr>
          <p:nvPr/>
        </p:nvPicPr>
        <p:blipFill>
          <a:blip r:embed="rId5" cstate="print"/>
          <a:srcRect l="16821" r="9306"/>
          <a:stretch>
            <a:fillRect/>
          </a:stretch>
        </p:blipFill>
        <p:spPr bwMode="auto">
          <a:xfrm>
            <a:off x="5561013" y="3416300"/>
            <a:ext cx="1277937" cy="1993900"/>
          </a:xfrm>
          <a:prstGeom prst="rect">
            <a:avLst/>
          </a:prstGeom>
          <a:noFill/>
          <a:ln w="9525">
            <a:noFill/>
            <a:miter lim="800000"/>
            <a:headEnd/>
            <a:tailEnd/>
          </a:ln>
        </p:spPr>
      </p:pic>
      <p:pic>
        <p:nvPicPr>
          <p:cNvPr id="25609" name="Picture 47" descr="RetortamonasL"/>
          <p:cNvPicPr>
            <a:picLocks noChangeAspect="1" noChangeArrowheads="1"/>
          </p:cNvPicPr>
          <p:nvPr/>
        </p:nvPicPr>
        <p:blipFill>
          <a:blip r:embed="rId6" cstate="print"/>
          <a:srcRect/>
          <a:stretch>
            <a:fillRect/>
          </a:stretch>
        </p:blipFill>
        <p:spPr bwMode="auto">
          <a:xfrm>
            <a:off x="7391400" y="1600200"/>
            <a:ext cx="1400175" cy="1600200"/>
          </a:xfrm>
          <a:prstGeom prst="rect">
            <a:avLst/>
          </a:prstGeom>
          <a:noFill/>
          <a:ln w="9525">
            <a:noFill/>
            <a:miter lim="800000"/>
            <a:headEnd/>
            <a:tailEnd/>
          </a:ln>
        </p:spPr>
      </p:pic>
      <p:sp>
        <p:nvSpPr>
          <p:cNvPr id="25610" name="Text Box 49"/>
          <p:cNvSpPr txBox="1">
            <a:spLocks noChangeArrowheads="1"/>
          </p:cNvSpPr>
          <p:nvPr/>
        </p:nvSpPr>
        <p:spPr bwMode="auto">
          <a:xfrm>
            <a:off x="5226050" y="1233488"/>
            <a:ext cx="3651250" cy="366712"/>
          </a:xfrm>
          <a:prstGeom prst="rect">
            <a:avLst/>
          </a:prstGeom>
          <a:noFill/>
          <a:ln w="9525">
            <a:noFill/>
            <a:miter lim="800000"/>
            <a:headEnd/>
            <a:tailEnd/>
          </a:ln>
        </p:spPr>
        <p:txBody>
          <a:bodyPr wrap="none">
            <a:spAutoFit/>
          </a:bodyPr>
          <a:lstStyle/>
          <a:p>
            <a:r>
              <a:rPr lang="cs-CZ">
                <a:latin typeface="Arial" pitchFamily="34" charset="0"/>
              </a:rPr>
              <a:t>diplomonády       retortamonády</a:t>
            </a:r>
          </a:p>
        </p:txBody>
      </p:sp>
      <p:sp>
        <p:nvSpPr>
          <p:cNvPr id="25611" name="Text Box 50"/>
          <p:cNvSpPr txBox="1">
            <a:spLocks noChangeArrowheads="1"/>
          </p:cNvSpPr>
          <p:nvPr/>
        </p:nvSpPr>
        <p:spPr bwMode="auto">
          <a:xfrm>
            <a:off x="5546725" y="3138488"/>
            <a:ext cx="3313113" cy="369887"/>
          </a:xfrm>
          <a:prstGeom prst="rect">
            <a:avLst/>
          </a:prstGeom>
          <a:noFill/>
          <a:ln w="9525">
            <a:noFill/>
            <a:miter lim="800000"/>
            <a:headEnd/>
            <a:tailEnd/>
          </a:ln>
        </p:spPr>
        <p:txBody>
          <a:bodyPr wrap="none">
            <a:spAutoFit/>
          </a:bodyPr>
          <a:lstStyle/>
          <a:p>
            <a:r>
              <a:rPr lang="cs-CZ">
                <a:latin typeface="Arial" pitchFamily="34" charset="0"/>
              </a:rPr>
              <a:t>oxymonády     trichomonády</a:t>
            </a:r>
          </a:p>
        </p:txBody>
      </p:sp>
      <p:pic>
        <p:nvPicPr>
          <p:cNvPr id="25612" name="Picture 51" descr="entamoeba"/>
          <p:cNvPicPr>
            <a:picLocks noChangeAspect="1" noChangeArrowheads="1"/>
          </p:cNvPicPr>
          <p:nvPr/>
        </p:nvPicPr>
        <p:blipFill>
          <a:blip r:embed="rId7" cstate="print"/>
          <a:srcRect/>
          <a:stretch>
            <a:fillRect/>
          </a:stretch>
        </p:blipFill>
        <p:spPr bwMode="auto">
          <a:xfrm>
            <a:off x="5686425" y="5410200"/>
            <a:ext cx="1211263" cy="1371600"/>
          </a:xfrm>
          <a:prstGeom prst="rect">
            <a:avLst/>
          </a:prstGeom>
          <a:noFill/>
          <a:ln w="9525">
            <a:noFill/>
            <a:miter lim="800000"/>
            <a:headEnd/>
            <a:tailEnd/>
          </a:ln>
        </p:spPr>
      </p:pic>
      <p:sp>
        <p:nvSpPr>
          <p:cNvPr id="25613" name="Text Box 52"/>
          <p:cNvSpPr txBox="1">
            <a:spLocks noChangeArrowheads="1"/>
          </p:cNvSpPr>
          <p:nvPr/>
        </p:nvSpPr>
        <p:spPr bwMode="auto">
          <a:xfrm>
            <a:off x="5546725" y="5043488"/>
            <a:ext cx="3282950" cy="366712"/>
          </a:xfrm>
          <a:prstGeom prst="rect">
            <a:avLst/>
          </a:prstGeom>
          <a:noFill/>
          <a:ln w="9525">
            <a:noFill/>
            <a:miter lim="800000"/>
            <a:headEnd/>
            <a:tailEnd/>
          </a:ln>
        </p:spPr>
        <p:txBody>
          <a:bodyPr wrap="none">
            <a:spAutoFit/>
          </a:bodyPr>
          <a:lstStyle/>
          <a:p>
            <a:r>
              <a:rPr lang="cs-CZ">
                <a:latin typeface="Arial" pitchFamily="34" charset="0"/>
              </a:rPr>
              <a:t>archaméby      mikrosporidie</a:t>
            </a:r>
          </a:p>
        </p:txBody>
      </p:sp>
      <p:sp>
        <p:nvSpPr>
          <p:cNvPr id="25614" name="Elipsa 18"/>
          <p:cNvSpPr>
            <a:spLocks noChangeArrowheads="1"/>
          </p:cNvSpPr>
          <p:nvPr/>
        </p:nvSpPr>
        <p:spPr bwMode="auto">
          <a:xfrm>
            <a:off x="7853363" y="4830763"/>
            <a:ext cx="214312" cy="214312"/>
          </a:xfrm>
          <a:prstGeom prst="ellipse">
            <a:avLst/>
          </a:prstGeom>
          <a:solidFill>
            <a:schemeClr val="bg1"/>
          </a:solidFill>
          <a:ln w="9525" algn="ctr">
            <a:solidFill>
              <a:schemeClr val="bg1"/>
            </a:solidFill>
            <a:round/>
            <a:headEnd/>
            <a:tailEnd/>
          </a:ln>
        </p:spPr>
        <p:txBody>
          <a:bodyPr/>
          <a:lstStyle/>
          <a:p>
            <a:endParaRPr lang="cs-CZ"/>
          </a:p>
        </p:txBody>
      </p:sp>
      <p:sp>
        <p:nvSpPr>
          <p:cNvPr id="25617" name="Rectangle 42"/>
          <p:cNvSpPr>
            <a:spLocks noChangeArrowheads="1"/>
          </p:cNvSpPr>
          <p:nvPr/>
        </p:nvSpPr>
        <p:spPr bwMode="auto">
          <a:xfrm>
            <a:off x="4406900" y="5257800"/>
            <a:ext cx="304800" cy="279400"/>
          </a:xfrm>
          <a:prstGeom prst="rect">
            <a:avLst/>
          </a:prstGeom>
          <a:solidFill>
            <a:schemeClr val="bg1"/>
          </a:solidFill>
          <a:ln w="9525">
            <a:noFill/>
            <a:miter lim="800000"/>
            <a:headEnd/>
            <a:tailEnd/>
          </a:ln>
        </p:spPr>
        <p:txBody>
          <a:bodyPr wrap="none" anchor="ctr"/>
          <a:lstStyle/>
          <a:p>
            <a:endParaRPr lang="cs-CZ"/>
          </a:p>
        </p:txBody>
      </p:sp>
      <p:pic>
        <p:nvPicPr>
          <p:cNvPr id="20" name="Obrázek 19" descr="Fig03_Hampl.tif"/>
          <p:cNvPicPr>
            <a:picLocks noChangeAspect="1"/>
          </p:cNvPicPr>
          <p:nvPr/>
        </p:nvPicPr>
        <p:blipFill rotWithShape="1">
          <a:blip r:embed="rId8" cstate="print"/>
          <a:srcRect b="52874"/>
          <a:stretch/>
        </p:blipFill>
        <p:spPr bwMode="auto">
          <a:xfrm rot="16200000">
            <a:off x="3841750" y="1565275"/>
            <a:ext cx="6172200" cy="4432300"/>
          </a:xfrm>
          <a:prstGeom prst="rect">
            <a:avLst/>
          </a:prstGeom>
          <a:noFill/>
          <a:ln w="9525">
            <a:noFill/>
            <a:miter lim="800000"/>
            <a:headEnd/>
            <a:tailEnd/>
          </a:ln>
        </p:spPr>
      </p:pic>
      <p:pic>
        <p:nvPicPr>
          <p:cNvPr id="1028" name="Picture 4" descr="Figure 1. The Archezoa as originally conceived. Mitochondria containing eukaryotes are purple, Archezoa are red, Eubacteria are blue, and Archaebacteria are yellow. The symbiosis that led to the mitochondrion was proposed to have taken place after the divergence of at least four lineages from other eukaryotes, the Metamonads, Microsporidia, Parabasalia, and Archamoebae. The order that these four groups diverged was not clear, and all have since been argued to be the first.">
            <a:extLst>
              <a:ext uri="{FF2B5EF4-FFF2-40B4-BE49-F238E27FC236}">
                <a16:creationId xmlns:a16="http://schemas.microsoft.com/office/drawing/2014/main" id="{1F5D9EEF-695C-4666-9513-72296A5CDF5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38" b="5407"/>
          <a:stretch/>
        </p:blipFill>
        <p:spPr bwMode="auto">
          <a:xfrm>
            <a:off x="33242" y="1884068"/>
            <a:ext cx="4287842" cy="49644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gure 6. The Archezoa today. The color scheme is as in Figure 1. The Archamoebae and Microsporidia are shown branching much later than previously proposed, and the Parabasalia and Metamonads are shown still branching deeply among eukaryotes but after the mitochondrial symbiosis. This can be said with some confidence in the case of Parabasalia, but there is only preliminary evidence to support this conclusion for Metamonads (hence the lingering question mark).">
            <a:extLst>
              <a:ext uri="{FF2B5EF4-FFF2-40B4-BE49-F238E27FC236}">
                <a16:creationId xmlns:a16="http://schemas.microsoft.com/office/drawing/2014/main" id="{474845BB-3854-4CA5-B110-32643022AC2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640" b="4948"/>
          <a:stretch/>
        </p:blipFill>
        <p:spPr bwMode="auto">
          <a:xfrm>
            <a:off x="49573" y="1600200"/>
            <a:ext cx="4622440" cy="5249671"/>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3E3B00DB-CCC9-4085-84DC-D6FF5A184F8B}"/>
              </a:ext>
            </a:extLst>
          </p:cNvPr>
          <p:cNvSpPr txBox="1"/>
          <p:nvPr/>
        </p:nvSpPr>
        <p:spPr>
          <a:xfrm>
            <a:off x="2609538" y="6541571"/>
            <a:ext cx="1403589" cy="369332"/>
          </a:xfrm>
          <a:prstGeom prst="rect">
            <a:avLst/>
          </a:prstGeom>
          <a:noFill/>
        </p:spPr>
        <p:txBody>
          <a:bodyPr wrap="none" rtlCol="0">
            <a:spAutoFit/>
          </a:bodyPr>
          <a:lstStyle/>
          <a:p>
            <a:r>
              <a:rPr lang="cs-CZ" b="0" dirty="0" err="1">
                <a:latin typeface="Calibri" panose="020F0502020204030204" pitchFamily="34" charset="0"/>
                <a:cs typeface="Calibri" panose="020F0502020204030204" pitchFamily="34" charset="0"/>
              </a:rPr>
              <a:t>Keeling</a:t>
            </a:r>
            <a:r>
              <a:rPr lang="cs-CZ" b="0" dirty="0">
                <a:latin typeface="Calibri" panose="020F0502020204030204" pitchFamily="34" charset="0"/>
                <a:cs typeface="Calibri" panose="020F0502020204030204" pitchFamily="34" charset="0"/>
              </a:rPr>
              <a:t> 1998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0"/>
                    </a14:imgEffect>
                  </a14:imgLayer>
                </a14:imgProps>
              </a:ext>
              <a:ext uri="{28A0092B-C50C-407E-A947-70E740481C1C}">
                <a14:useLocalDpi xmlns:a14="http://schemas.microsoft.com/office/drawing/2010/main" val="0"/>
              </a:ext>
            </a:extLst>
          </a:blip>
          <a:stretch>
            <a:fillRect/>
          </a:stretch>
        </p:blipFill>
        <p:spPr>
          <a:xfrm rot="16200000">
            <a:off x="0" y="-228902"/>
            <a:ext cx="9211160" cy="9211160"/>
          </a:xfrm>
          <a:prstGeom prst="rect">
            <a:avLst/>
          </a:prstGeom>
        </p:spPr>
      </p:pic>
      <p:pic>
        <p:nvPicPr>
          <p:cNvPr id="3" name="Obrázek 2"/>
          <p:cNvPicPr>
            <a:picLocks noChangeAspect="1"/>
          </p:cNvPicPr>
          <p:nvPr/>
        </p:nvPicPr>
        <p:blipFill rotWithShape="1">
          <a:blip r:embed="rId4">
            <a:extLst>
              <a:ext uri="{28A0092B-C50C-407E-A947-70E740481C1C}">
                <a14:useLocalDpi xmlns:a14="http://schemas.microsoft.com/office/drawing/2010/main" val="0"/>
              </a:ext>
            </a:extLst>
          </a:blip>
          <a:srcRect l="26544" t="26984" r="29886" b="12809"/>
          <a:stretch/>
        </p:blipFill>
        <p:spPr>
          <a:xfrm>
            <a:off x="7128386" y="-186410"/>
            <a:ext cx="1974166" cy="2222243"/>
          </a:xfrm>
          <a:prstGeom prst="rect">
            <a:avLst/>
          </a:prstGeom>
          <a:solidFill>
            <a:schemeClr val="bg1"/>
          </a:solidFill>
          <a:ln w="82550">
            <a:solidFill>
              <a:schemeClr val="bg1"/>
            </a:solidFill>
          </a:ln>
        </p:spPr>
      </p:pic>
      <p:sp>
        <p:nvSpPr>
          <p:cNvPr id="6" name="Zástupný symbol pro číslo snímku 5"/>
          <p:cNvSpPr>
            <a:spLocks noGrp="1"/>
          </p:cNvSpPr>
          <p:nvPr>
            <p:ph type="sldNum" sz="quarter" idx="12"/>
          </p:nvPr>
        </p:nvSpPr>
        <p:spPr/>
        <p:txBody>
          <a:bodyPr/>
          <a:lstStyle/>
          <a:p>
            <a:fld id="{2DDD7AC1-DDC4-41C1-AF62-0BEBA26AA2AC}" type="slidenum">
              <a:rPr lang="cs-CZ" smtClean="0"/>
              <a:t>43</a:t>
            </a:fld>
            <a:endParaRPr lang="cs-CZ"/>
          </a:p>
        </p:txBody>
      </p:sp>
      <p:sp>
        <p:nvSpPr>
          <p:cNvPr id="7" name="TextovéPole 6"/>
          <p:cNvSpPr txBox="1"/>
          <p:nvPr/>
        </p:nvSpPr>
        <p:spPr>
          <a:xfrm>
            <a:off x="6613832" y="6211669"/>
            <a:ext cx="2563522" cy="369332"/>
          </a:xfrm>
          <a:prstGeom prst="rect">
            <a:avLst/>
          </a:prstGeom>
          <a:solidFill>
            <a:schemeClr val="bg1">
              <a:alpha val="73000"/>
            </a:schemeClr>
          </a:solidFill>
          <a:ln w="38100">
            <a:solidFill>
              <a:schemeClr val="bg1"/>
            </a:solidFill>
          </a:ln>
        </p:spPr>
        <p:txBody>
          <a:bodyPr wrap="none" rtlCol="0">
            <a:spAutoFit/>
          </a:bodyPr>
          <a:lstStyle/>
          <a:p>
            <a:r>
              <a:rPr lang="cs-CZ" dirty="0">
                <a:latin typeface="+mj-lt"/>
              </a:rPr>
              <a:t>Karnkowska et al. 2016 </a:t>
            </a:r>
          </a:p>
        </p:txBody>
      </p:sp>
      <p:sp>
        <p:nvSpPr>
          <p:cNvPr id="15" name="TextovéPole 14"/>
          <p:cNvSpPr txBox="1"/>
          <p:nvPr/>
        </p:nvSpPr>
        <p:spPr>
          <a:xfrm>
            <a:off x="3086101" y="1957387"/>
            <a:ext cx="184731" cy="415498"/>
          </a:xfrm>
          <a:prstGeom prst="rect">
            <a:avLst/>
          </a:prstGeom>
          <a:noFill/>
        </p:spPr>
        <p:txBody>
          <a:bodyPr wrap="none" rtlCol="0">
            <a:spAutoFit/>
          </a:bodyPr>
          <a:lstStyle/>
          <a:p>
            <a:endParaRPr lang="cs-CZ" sz="2100" dirty="0"/>
          </a:p>
        </p:txBody>
      </p:sp>
      <p:sp>
        <p:nvSpPr>
          <p:cNvPr id="9" name="Rectangle 3">
            <a:extLst>
              <a:ext uri="{FF2B5EF4-FFF2-40B4-BE49-F238E27FC236}">
                <a16:creationId xmlns:a16="http://schemas.microsoft.com/office/drawing/2014/main" id="{8EF94BDE-29E0-4E21-B404-990B49208371}"/>
              </a:ext>
            </a:extLst>
          </p:cNvPr>
          <p:cNvSpPr>
            <a:spLocks noChangeArrowheads="1"/>
          </p:cNvSpPr>
          <p:nvPr/>
        </p:nvSpPr>
        <p:spPr bwMode="auto">
          <a:xfrm>
            <a:off x="0" y="0"/>
            <a:ext cx="5508104" cy="685800"/>
          </a:xfrm>
          <a:prstGeom prst="rect">
            <a:avLst/>
          </a:prstGeom>
          <a:solidFill>
            <a:srgbClr val="99CCFF"/>
          </a:solidFill>
          <a:ln w="9525">
            <a:noFill/>
            <a:miter lim="800000"/>
            <a:headEnd/>
            <a:tailEnd/>
          </a:ln>
          <a:effectLst/>
        </p:spPr>
        <p:txBody>
          <a:bodyPr anchor="ctr"/>
          <a:lstStyle/>
          <a:p>
            <a:pPr algn="ctr">
              <a:defRPr/>
            </a:pPr>
            <a:r>
              <a:rPr lang="cs-CZ" sz="3600" dirty="0">
                <a:solidFill>
                  <a:schemeClr val="tx2"/>
                </a:solidFill>
                <a:latin typeface="Calibri" panose="020F0502020204030204" pitchFamily="34" charset="0"/>
              </a:rPr>
              <a:t>OXYMONÁDA JE VÝJIMKA</a:t>
            </a:r>
          </a:p>
        </p:txBody>
      </p:sp>
      <p:pic>
        <p:nvPicPr>
          <p:cNvPr id="3074" name="Picture 2">
            <a:extLst>
              <a:ext uri="{FF2B5EF4-FFF2-40B4-BE49-F238E27FC236}">
                <a16:creationId xmlns:a16="http://schemas.microsoft.com/office/drawing/2014/main" id="{B697935C-E616-4662-8FD1-D071D0344B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87613"/>
            <a:ext cx="9211160" cy="3070387"/>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337F127B-60B3-4CD2-9EA1-35AC15DD1DC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0872" y="1196752"/>
            <a:ext cx="4705091" cy="27629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Šipka: dolů 3">
            <a:extLst>
              <a:ext uri="{FF2B5EF4-FFF2-40B4-BE49-F238E27FC236}">
                <a16:creationId xmlns:a16="http://schemas.microsoft.com/office/drawing/2014/main" id="{65B21729-C1C0-4CB0-92B1-7B2002755919}"/>
              </a:ext>
            </a:extLst>
          </p:cNvPr>
          <p:cNvSpPr/>
          <p:nvPr/>
        </p:nvSpPr>
        <p:spPr bwMode="auto">
          <a:xfrm>
            <a:off x="3461660" y="3973073"/>
            <a:ext cx="360040" cy="621382"/>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dirty="0">
              <a:ln>
                <a:noFill/>
              </a:ln>
              <a:solidFill>
                <a:schemeClr val="tx1"/>
              </a:solidFill>
              <a:effectLst/>
              <a:latin typeface="Tw Cen MT Condensed Extra Bold" pitchFamily="34" charset="-18"/>
            </a:endParaRPr>
          </a:p>
        </p:txBody>
      </p:sp>
      <p:sp>
        <p:nvSpPr>
          <p:cNvPr id="8" name="AutoShape 2">
            <a:extLst>
              <a:ext uri="{FF2B5EF4-FFF2-40B4-BE49-F238E27FC236}">
                <a16:creationId xmlns:a16="http://schemas.microsoft.com/office/drawing/2014/main" id="{8285FDF6-CB72-50C2-427E-E99849204214}"/>
              </a:ext>
            </a:extLst>
          </p:cNvPr>
          <p:cNvSpPr>
            <a:spLocks noChangeAspect="1" noChangeArrowheads="1"/>
          </p:cNvSpPr>
          <p:nvPr/>
        </p:nvSpPr>
        <p:spPr bwMode="auto">
          <a:xfrm>
            <a:off x="6722893" y="316402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2" name="Obrázek 11" descr="Obsah obrázku žlutá, text, emotikona, smajlík&#10;&#10;Popis byl vytvořen automaticky">
            <a:extLst>
              <a:ext uri="{FF2B5EF4-FFF2-40B4-BE49-F238E27FC236}">
                <a16:creationId xmlns:a16="http://schemas.microsoft.com/office/drawing/2014/main" id="{89FB01A0-7B7B-454D-93B9-9B238BB6EF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022" t="21651" r="20624" b="16717"/>
          <a:stretch/>
        </p:blipFill>
        <p:spPr>
          <a:xfrm>
            <a:off x="7040725" y="2198380"/>
            <a:ext cx="2167570" cy="2623788"/>
          </a:xfrm>
          <a:prstGeom prst="rect">
            <a:avLst/>
          </a:prstGeom>
        </p:spPr>
      </p:pic>
    </p:spTree>
    <p:extLst>
      <p:ext uri="{BB962C8B-B14F-4D97-AF65-F5344CB8AC3E}">
        <p14:creationId xmlns:p14="http://schemas.microsoft.com/office/powerpoint/2010/main" val="200363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p:cNvPicPr>
            <a:picLocks noChangeAspect="1" noChangeArrowheads="1"/>
          </p:cNvPicPr>
          <p:nvPr/>
        </p:nvPicPr>
        <p:blipFill>
          <a:blip r:embed="rId2" cstate="print"/>
          <a:srcRect/>
          <a:stretch>
            <a:fillRect/>
          </a:stretch>
        </p:blipFill>
        <p:spPr bwMode="auto">
          <a:xfrm>
            <a:off x="1880066" y="1125809"/>
            <a:ext cx="2978032" cy="5400601"/>
          </a:xfrm>
          <a:prstGeom prst="rect">
            <a:avLst/>
          </a:prstGeom>
          <a:noFill/>
          <a:ln w="9525">
            <a:noFill/>
            <a:miter lim="800000"/>
            <a:headEnd/>
            <a:tailEnd/>
          </a:ln>
        </p:spPr>
      </p:pic>
      <p:sp>
        <p:nvSpPr>
          <p:cNvPr id="12293" name="Šipka doprava 5"/>
          <p:cNvSpPr>
            <a:spLocks noChangeArrowheads="1"/>
          </p:cNvSpPr>
          <p:nvPr/>
        </p:nvSpPr>
        <p:spPr bwMode="auto">
          <a:xfrm>
            <a:off x="1420006" y="2670982"/>
            <a:ext cx="1512168" cy="935038"/>
          </a:xfrm>
          <a:prstGeom prst="rightArrow">
            <a:avLst>
              <a:gd name="adj1" fmla="val 50000"/>
              <a:gd name="adj2" fmla="val 50060"/>
            </a:avLst>
          </a:prstGeom>
          <a:solidFill>
            <a:schemeClr val="accent1"/>
          </a:solidFill>
          <a:ln w="9525" algn="ctr">
            <a:solidFill>
              <a:schemeClr val="tx1"/>
            </a:solidFill>
            <a:round/>
            <a:headEnd/>
            <a:tailEnd/>
          </a:ln>
        </p:spPr>
        <p:txBody>
          <a:bodyPr anchor="ctr"/>
          <a:lstStyle/>
          <a:p>
            <a:r>
              <a:rPr lang="cs-CZ" sz="2800" dirty="0">
                <a:latin typeface="Arial" pitchFamily="34" charset="0"/>
                <a:cs typeface="Arial" pitchFamily="34" charset="0"/>
              </a:rPr>
              <a:t>L</a:t>
            </a:r>
            <a:r>
              <a:rPr lang="en-US" sz="2800" dirty="0">
                <a:latin typeface="Arial" pitchFamily="34" charset="0"/>
                <a:cs typeface="Arial" pitchFamily="34" charset="0"/>
              </a:rPr>
              <a:t>E</a:t>
            </a:r>
            <a:r>
              <a:rPr lang="cs-CZ" sz="2800" dirty="0">
                <a:latin typeface="Arial" pitchFamily="34" charset="0"/>
                <a:cs typeface="Arial" pitchFamily="34" charset="0"/>
              </a:rPr>
              <a:t>CA</a:t>
            </a:r>
            <a:r>
              <a:rPr lang="cs-CZ" dirty="0">
                <a:latin typeface="Arial" pitchFamily="34" charset="0"/>
                <a:cs typeface="Arial" pitchFamily="34" charset="0"/>
              </a:rPr>
              <a:t> </a:t>
            </a:r>
          </a:p>
        </p:txBody>
      </p:sp>
      <p:grpSp>
        <p:nvGrpSpPr>
          <p:cNvPr id="10" name="Skupina 9"/>
          <p:cNvGrpSpPr/>
          <p:nvPr/>
        </p:nvGrpSpPr>
        <p:grpSpPr>
          <a:xfrm>
            <a:off x="1726258" y="765770"/>
            <a:ext cx="757510" cy="341784"/>
            <a:chOff x="260350" y="1143000"/>
            <a:chExt cx="1828800" cy="762000"/>
          </a:xfrm>
        </p:grpSpPr>
        <p:sp>
          <p:nvSpPr>
            <p:cNvPr id="7" name="Oval 4"/>
            <p:cNvSpPr>
              <a:spLocks noChangeArrowheads="1"/>
            </p:cNvSpPr>
            <p:nvPr/>
          </p:nvSpPr>
          <p:spPr bwMode="auto">
            <a:xfrm>
              <a:off x="260350" y="1143000"/>
              <a:ext cx="1828800" cy="762000"/>
            </a:xfrm>
            <a:prstGeom prst="ellipse">
              <a:avLst/>
            </a:prstGeom>
            <a:solidFill>
              <a:srgbClr val="FF0000"/>
            </a:solidFill>
            <a:ln w="9525">
              <a:solidFill>
                <a:schemeClr val="tx1"/>
              </a:solidFill>
              <a:round/>
              <a:headEnd/>
              <a:tailEnd/>
            </a:ln>
          </p:spPr>
          <p:txBody>
            <a:bodyPr wrap="none" anchor="ctr"/>
            <a:lstStyle/>
            <a:p>
              <a:endParaRPr lang="cs-CZ"/>
            </a:p>
          </p:txBody>
        </p:sp>
        <p:sp>
          <p:nvSpPr>
            <p:cNvPr id="8" name="Freeform 5"/>
            <p:cNvSpPr>
              <a:spLocks/>
            </p:cNvSpPr>
            <p:nvPr/>
          </p:nvSpPr>
          <p:spPr bwMode="auto">
            <a:xfrm>
              <a:off x="476250" y="1258888"/>
              <a:ext cx="1377950" cy="571500"/>
            </a:xfrm>
            <a:custGeom>
              <a:avLst/>
              <a:gdLst>
                <a:gd name="T0" fmla="*/ 2147483647 w 217"/>
                <a:gd name="T1" fmla="*/ 2147483647 h 108"/>
                <a:gd name="T2" fmla="*/ 2147483647 w 217"/>
                <a:gd name="T3" fmla="*/ 2147483647 h 108"/>
                <a:gd name="T4" fmla="*/ 2147483647 w 217"/>
                <a:gd name="T5" fmla="*/ 2147483647 h 108"/>
                <a:gd name="T6" fmla="*/ 2147483647 w 217"/>
                <a:gd name="T7" fmla="*/ 2147483647 h 108"/>
                <a:gd name="T8" fmla="*/ 2147483647 w 217"/>
                <a:gd name="T9" fmla="*/ 2147483647 h 108"/>
                <a:gd name="T10" fmla="*/ 2147483647 w 217"/>
                <a:gd name="T11" fmla="*/ 0 h 108"/>
                <a:gd name="T12" fmla="*/ 2147483647 w 217"/>
                <a:gd name="T13" fmla="*/ 2147483647 h 108"/>
                <a:gd name="T14" fmla="*/ 2147483647 w 217"/>
                <a:gd name="T15" fmla="*/ 2147483647 h 108"/>
                <a:gd name="T16" fmla="*/ 2147483647 w 217"/>
                <a:gd name="T17" fmla="*/ 2147483647 h 108"/>
                <a:gd name="T18" fmla="*/ 2147483647 w 217"/>
                <a:gd name="T19" fmla="*/ 2147483647 h 108"/>
                <a:gd name="T20" fmla="*/ 2147483647 w 217"/>
                <a:gd name="T21" fmla="*/ 2147483647 h 108"/>
                <a:gd name="T22" fmla="*/ 2147483647 w 217"/>
                <a:gd name="T23" fmla="*/ 2147483647 h 108"/>
                <a:gd name="T24" fmla="*/ 2147483647 w 217"/>
                <a:gd name="T25" fmla="*/ 2147483647 h 108"/>
                <a:gd name="T26" fmla="*/ 2147483647 w 217"/>
                <a:gd name="T27" fmla="*/ 2147483647 h 108"/>
                <a:gd name="T28" fmla="*/ 2147483647 w 217"/>
                <a:gd name="T29" fmla="*/ 2147483647 h 108"/>
                <a:gd name="T30" fmla="*/ 2147483647 w 217"/>
                <a:gd name="T31" fmla="*/ 2147483647 h 108"/>
                <a:gd name="T32" fmla="*/ 2147483647 w 217"/>
                <a:gd name="T33" fmla="*/ 2147483647 h 108"/>
                <a:gd name="T34" fmla="*/ 2147483647 w 217"/>
                <a:gd name="T35" fmla="*/ 2147483647 h 108"/>
                <a:gd name="T36" fmla="*/ 2147483647 w 217"/>
                <a:gd name="T37" fmla="*/ 2147483647 h 108"/>
                <a:gd name="T38" fmla="*/ 2147483647 w 217"/>
                <a:gd name="T39" fmla="*/ 2147483647 h 108"/>
                <a:gd name="T40" fmla="*/ 2147483647 w 217"/>
                <a:gd name="T41" fmla="*/ 2147483647 h 108"/>
                <a:gd name="T42" fmla="*/ 2147483647 w 217"/>
                <a:gd name="T43" fmla="*/ 2147483647 h 108"/>
                <a:gd name="T44" fmla="*/ 2147483647 w 217"/>
                <a:gd name="T45" fmla="*/ 2147483647 h 108"/>
                <a:gd name="T46" fmla="*/ 2147483647 w 217"/>
                <a:gd name="T47" fmla="*/ 2147483647 h 108"/>
                <a:gd name="T48" fmla="*/ 2147483647 w 217"/>
                <a:gd name="T49" fmla="*/ 2147483647 h 108"/>
                <a:gd name="T50" fmla="*/ 2147483647 w 217"/>
                <a:gd name="T51" fmla="*/ 2147483647 h 108"/>
                <a:gd name="T52" fmla="*/ 0 w 217"/>
                <a:gd name="T53" fmla="*/ 2147483647 h 108"/>
                <a:gd name="T54" fmla="*/ 2147483647 w 217"/>
                <a:gd name="T55" fmla="*/ 2147483647 h 108"/>
                <a:gd name="T56" fmla="*/ 2147483647 w 217"/>
                <a:gd name="T57" fmla="*/ 2147483647 h 108"/>
                <a:gd name="T58" fmla="*/ 2147483647 w 217"/>
                <a:gd name="T59" fmla="*/ 2147483647 h 108"/>
                <a:gd name="T60" fmla="*/ 2147483647 w 217"/>
                <a:gd name="T61" fmla="*/ 2147483647 h 108"/>
                <a:gd name="T62" fmla="*/ 2147483647 w 217"/>
                <a:gd name="T63" fmla="*/ 2147483647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108"/>
                <a:gd name="T98" fmla="*/ 217 w 217"/>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108">
                  <a:moveTo>
                    <a:pt x="36" y="2"/>
                  </a:moveTo>
                  <a:cubicBezTo>
                    <a:pt x="38" y="26"/>
                    <a:pt x="35" y="23"/>
                    <a:pt x="52" y="34"/>
                  </a:cubicBezTo>
                  <a:cubicBezTo>
                    <a:pt x="57" y="25"/>
                    <a:pt x="58" y="7"/>
                    <a:pt x="68" y="4"/>
                  </a:cubicBezTo>
                  <a:cubicBezTo>
                    <a:pt x="82" y="8"/>
                    <a:pt x="74" y="26"/>
                    <a:pt x="82" y="38"/>
                  </a:cubicBezTo>
                  <a:cubicBezTo>
                    <a:pt x="100" y="34"/>
                    <a:pt x="92" y="25"/>
                    <a:pt x="98" y="12"/>
                  </a:cubicBezTo>
                  <a:cubicBezTo>
                    <a:pt x="99" y="7"/>
                    <a:pt x="106" y="0"/>
                    <a:pt x="106" y="0"/>
                  </a:cubicBezTo>
                  <a:cubicBezTo>
                    <a:pt x="138" y="5"/>
                    <a:pt x="102" y="27"/>
                    <a:pt x="128" y="36"/>
                  </a:cubicBezTo>
                  <a:cubicBezTo>
                    <a:pt x="135" y="25"/>
                    <a:pt x="136" y="13"/>
                    <a:pt x="148" y="6"/>
                  </a:cubicBezTo>
                  <a:cubicBezTo>
                    <a:pt x="166" y="10"/>
                    <a:pt x="156" y="20"/>
                    <a:pt x="152" y="34"/>
                  </a:cubicBezTo>
                  <a:cubicBezTo>
                    <a:pt x="162" y="49"/>
                    <a:pt x="177" y="26"/>
                    <a:pt x="190" y="22"/>
                  </a:cubicBezTo>
                  <a:cubicBezTo>
                    <a:pt x="204" y="26"/>
                    <a:pt x="200" y="22"/>
                    <a:pt x="204" y="32"/>
                  </a:cubicBezTo>
                  <a:cubicBezTo>
                    <a:pt x="197" y="35"/>
                    <a:pt x="190" y="37"/>
                    <a:pt x="184" y="42"/>
                  </a:cubicBezTo>
                  <a:cubicBezTo>
                    <a:pt x="187" y="60"/>
                    <a:pt x="194" y="56"/>
                    <a:pt x="214" y="60"/>
                  </a:cubicBezTo>
                  <a:cubicBezTo>
                    <a:pt x="217" y="69"/>
                    <a:pt x="215" y="78"/>
                    <a:pt x="206" y="82"/>
                  </a:cubicBezTo>
                  <a:cubicBezTo>
                    <a:pt x="195" y="78"/>
                    <a:pt x="190" y="70"/>
                    <a:pt x="180" y="68"/>
                  </a:cubicBezTo>
                  <a:cubicBezTo>
                    <a:pt x="178" y="68"/>
                    <a:pt x="174" y="67"/>
                    <a:pt x="174" y="70"/>
                  </a:cubicBezTo>
                  <a:cubicBezTo>
                    <a:pt x="173" y="72"/>
                    <a:pt x="177" y="73"/>
                    <a:pt x="178" y="76"/>
                  </a:cubicBezTo>
                  <a:cubicBezTo>
                    <a:pt x="179" y="79"/>
                    <a:pt x="182" y="88"/>
                    <a:pt x="182" y="88"/>
                  </a:cubicBezTo>
                  <a:cubicBezTo>
                    <a:pt x="179" y="96"/>
                    <a:pt x="175" y="97"/>
                    <a:pt x="168" y="100"/>
                  </a:cubicBezTo>
                  <a:cubicBezTo>
                    <a:pt x="133" y="95"/>
                    <a:pt x="162" y="90"/>
                    <a:pt x="142" y="70"/>
                  </a:cubicBezTo>
                  <a:cubicBezTo>
                    <a:pt x="123" y="77"/>
                    <a:pt x="127" y="94"/>
                    <a:pt x="114" y="108"/>
                  </a:cubicBezTo>
                  <a:cubicBezTo>
                    <a:pt x="93" y="104"/>
                    <a:pt x="102" y="94"/>
                    <a:pt x="96" y="76"/>
                  </a:cubicBezTo>
                  <a:cubicBezTo>
                    <a:pt x="75" y="79"/>
                    <a:pt x="85" y="91"/>
                    <a:pt x="66" y="98"/>
                  </a:cubicBezTo>
                  <a:cubicBezTo>
                    <a:pt x="45" y="93"/>
                    <a:pt x="57" y="81"/>
                    <a:pt x="62" y="68"/>
                  </a:cubicBezTo>
                  <a:cubicBezTo>
                    <a:pt x="51" y="64"/>
                    <a:pt x="38" y="68"/>
                    <a:pt x="28" y="72"/>
                  </a:cubicBezTo>
                  <a:cubicBezTo>
                    <a:pt x="19" y="71"/>
                    <a:pt x="8" y="74"/>
                    <a:pt x="4" y="68"/>
                  </a:cubicBezTo>
                  <a:cubicBezTo>
                    <a:pt x="1" y="64"/>
                    <a:pt x="0" y="56"/>
                    <a:pt x="0" y="56"/>
                  </a:cubicBezTo>
                  <a:cubicBezTo>
                    <a:pt x="9" y="49"/>
                    <a:pt x="3" y="51"/>
                    <a:pt x="18" y="56"/>
                  </a:cubicBezTo>
                  <a:cubicBezTo>
                    <a:pt x="20" y="56"/>
                    <a:pt x="24" y="58"/>
                    <a:pt x="24" y="58"/>
                  </a:cubicBezTo>
                  <a:cubicBezTo>
                    <a:pt x="30" y="48"/>
                    <a:pt x="32" y="42"/>
                    <a:pt x="22" y="36"/>
                  </a:cubicBezTo>
                  <a:cubicBezTo>
                    <a:pt x="18" y="25"/>
                    <a:pt x="19" y="15"/>
                    <a:pt x="26" y="6"/>
                  </a:cubicBezTo>
                  <a:cubicBezTo>
                    <a:pt x="36" y="8"/>
                    <a:pt x="33" y="10"/>
                    <a:pt x="36" y="2"/>
                  </a:cubicBezTo>
                  <a:close/>
                </a:path>
              </a:pathLst>
            </a:custGeom>
            <a:solidFill>
              <a:srgbClr val="E34E52"/>
            </a:solidFill>
            <a:ln w="9525">
              <a:solidFill>
                <a:schemeClr val="tx1"/>
              </a:solidFill>
              <a:round/>
              <a:headEnd/>
              <a:tailEnd/>
            </a:ln>
          </p:spPr>
          <p:txBody>
            <a:bodyPr wrap="none" anchor="ctr"/>
            <a:lstStyle/>
            <a:p>
              <a:endParaRPr lang="cs-CZ"/>
            </a:p>
          </p:txBody>
        </p:sp>
        <p:sp>
          <p:nvSpPr>
            <p:cNvPr id="9" name="AutoShape 28"/>
            <p:cNvSpPr>
              <a:spLocks noChangeArrowheads="1"/>
            </p:cNvSpPr>
            <p:nvPr/>
          </p:nvSpPr>
          <p:spPr bwMode="auto">
            <a:xfrm>
              <a:off x="933450" y="1371600"/>
              <a:ext cx="355600" cy="3429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7" y="10800"/>
                  </a:moveTo>
                  <a:cubicBezTo>
                    <a:pt x="2837" y="15198"/>
                    <a:pt x="6402" y="18763"/>
                    <a:pt x="10800" y="18763"/>
                  </a:cubicBezTo>
                  <a:cubicBezTo>
                    <a:pt x="15198" y="18763"/>
                    <a:pt x="18763" y="15198"/>
                    <a:pt x="18763" y="10800"/>
                  </a:cubicBezTo>
                  <a:cubicBezTo>
                    <a:pt x="18763" y="6402"/>
                    <a:pt x="15198" y="2837"/>
                    <a:pt x="10800" y="2837"/>
                  </a:cubicBezTo>
                  <a:cubicBezTo>
                    <a:pt x="6402" y="2837"/>
                    <a:pt x="2837" y="6402"/>
                    <a:pt x="2837" y="10800"/>
                  </a:cubicBezTo>
                  <a:close/>
                </a:path>
              </a:pathLst>
            </a:custGeom>
            <a:solidFill>
              <a:srgbClr val="FFFF00"/>
            </a:solidFill>
            <a:ln w="9525">
              <a:noFill/>
              <a:round/>
              <a:headEnd/>
              <a:tailEnd/>
            </a:ln>
          </p:spPr>
          <p:txBody>
            <a:bodyPr wrap="none" anchor="ctr"/>
            <a:lstStyle/>
            <a:p>
              <a:endParaRPr lang="cs-CZ"/>
            </a:p>
          </p:txBody>
        </p:sp>
      </p:grpSp>
      <p:grpSp>
        <p:nvGrpSpPr>
          <p:cNvPr id="11" name="Skupina 10"/>
          <p:cNvGrpSpPr/>
          <p:nvPr/>
        </p:nvGrpSpPr>
        <p:grpSpPr>
          <a:xfrm>
            <a:off x="4462562" y="909786"/>
            <a:ext cx="757510" cy="341784"/>
            <a:chOff x="260350" y="1143000"/>
            <a:chExt cx="1828800" cy="762000"/>
          </a:xfrm>
        </p:grpSpPr>
        <p:sp>
          <p:nvSpPr>
            <p:cNvPr id="12" name="Oval 4"/>
            <p:cNvSpPr>
              <a:spLocks noChangeArrowheads="1"/>
            </p:cNvSpPr>
            <p:nvPr/>
          </p:nvSpPr>
          <p:spPr bwMode="auto">
            <a:xfrm>
              <a:off x="260350" y="1143000"/>
              <a:ext cx="1828800" cy="762000"/>
            </a:xfrm>
            <a:prstGeom prst="ellipse">
              <a:avLst/>
            </a:prstGeom>
            <a:solidFill>
              <a:srgbClr val="FF0000"/>
            </a:solidFill>
            <a:ln w="9525">
              <a:solidFill>
                <a:schemeClr val="tx1"/>
              </a:solidFill>
              <a:round/>
              <a:headEnd/>
              <a:tailEnd/>
            </a:ln>
          </p:spPr>
          <p:txBody>
            <a:bodyPr wrap="none" anchor="ctr"/>
            <a:lstStyle/>
            <a:p>
              <a:endParaRPr lang="cs-CZ"/>
            </a:p>
          </p:txBody>
        </p:sp>
        <p:sp>
          <p:nvSpPr>
            <p:cNvPr id="13" name="Freeform 5"/>
            <p:cNvSpPr>
              <a:spLocks/>
            </p:cNvSpPr>
            <p:nvPr/>
          </p:nvSpPr>
          <p:spPr bwMode="auto">
            <a:xfrm>
              <a:off x="476250" y="1258888"/>
              <a:ext cx="1377950" cy="571500"/>
            </a:xfrm>
            <a:custGeom>
              <a:avLst/>
              <a:gdLst>
                <a:gd name="T0" fmla="*/ 2147483647 w 217"/>
                <a:gd name="T1" fmla="*/ 2147483647 h 108"/>
                <a:gd name="T2" fmla="*/ 2147483647 w 217"/>
                <a:gd name="T3" fmla="*/ 2147483647 h 108"/>
                <a:gd name="T4" fmla="*/ 2147483647 w 217"/>
                <a:gd name="T5" fmla="*/ 2147483647 h 108"/>
                <a:gd name="T6" fmla="*/ 2147483647 w 217"/>
                <a:gd name="T7" fmla="*/ 2147483647 h 108"/>
                <a:gd name="T8" fmla="*/ 2147483647 w 217"/>
                <a:gd name="T9" fmla="*/ 2147483647 h 108"/>
                <a:gd name="T10" fmla="*/ 2147483647 w 217"/>
                <a:gd name="T11" fmla="*/ 0 h 108"/>
                <a:gd name="T12" fmla="*/ 2147483647 w 217"/>
                <a:gd name="T13" fmla="*/ 2147483647 h 108"/>
                <a:gd name="T14" fmla="*/ 2147483647 w 217"/>
                <a:gd name="T15" fmla="*/ 2147483647 h 108"/>
                <a:gd name="T16" fmla="*/ 2147483647 w 217"/>
                <a:gd name="T17" fmla="*/ 2147483647 h 108"/>
                <a:gd name="T18" fmla="*/ 2147483647 w 217"/>
                <a:gd name="T19" fmla="*/ 2147483647 h 108"/>
                <a:gd name="T20" fmla="*/ 2147483647 w 217"/>
                <a:gd name="T21" fmla="*/ 2147483647 h 108"/>
                <a:gd name="T22" fmla="*/ 2147483647 w 217"/>
                <a:gd name="T23" fmla="*/ 2147483647 h 108"/>
                <a:gd name="T24" fmla="*/ 2147483647 w 217"/>
                <a:gd name="T25" fmla="*/ 2147483647 h 108"/>
                <a:gd name="T26" fmla="*/ 2147483647 w 217"/>
                <a:gd name="T27" fmla="*/ 2147483647 h 108"/>
                <a:gd name="T28" fmla="*/ 2147483647 w 217"/>
                <a:gd name="T29" fmla="*/ 2147483647 h 108"/>
                <a:gd name="T30" fmla="*/ 2147483647 w 217"/>
                <a:gd name="T31" fmla="*/ 2147483647 h 108"/>
                <a:gd name="T32" fmla="*/ 2147483647 w 217"/>
                <a:gd name="T33" fmla="*/ 2147483647 h 108"/>
                <a:gd name="T34" fmla="*/ 2147483647 w 217"/>
                <a:gd name="T35" fmla="*/ 2147483647 h 108"/>
                <a:gd name="T36" fmla="*/ 2147483647 w 217"/>
                <a:gd name="T37" fmla="*/ 2147483647 h 108"/>
                <a:gd name="T38" fmla="*/ 2147483647 w 217"/>
                <a:gd name="T39" fmla="*/ 2147483647 h 108"/>
                <a:gd name="T40" fmla="*/ 2147483647 w 217"/>
                <a:gd name="T41" fmla="*/ 2147483647 h 108"/>
                <a:gd name="T42" fmla="*/ 2147483647 w 217"/>
                <a:gd name="T43" fmla="*/ 2147483647 h 108"/>
                <a:gd name="T44" fmla="*/ 2147483647 w 217"/>
                <a:gd name="T45" fmla="*/ 2147483647 h 108"/>
                <a:gd name="T46" fmla="*/ 2147483647 w 217"/>
                <a:gd name="T47" fmla="*/ 2147483647 h 108"/>
                <a:gd name="T48" fmla="*/ 2147483647 w 217"/>
                <a:gd name="T49" fmla="*/ 2147483647 h 108"/>
                <a:gd name="T50" fmla="*/ 2147483647 w 217"/>
                <a:gd name="T51" fmla="*/ 2147483647 h 108"/>
                <a:gd name="T52" fmla="*/ 0 w 217"/>
                <a:gd name="T53" fmla="*/ 2147483647 h 108"/>
                <a:gd name="T54" fmla="*/ 2147483647 w 217"/>
                <a:gd name="T55" fmla="*/ 2147483647 h 108"/>
                <a:gd name="T56" fmla="*/ 2147483647 w 217"/>
                <a:gd name="T57" fmla="*/ 2147483647 h 108"/>
                <a:gd name="T58" fmla="*/ 2147483647 w 217"/>
                <a:gd name="T59" fmla="*/ 2147483647 h 108"/>
                <a:gd name="T60" fmla="*/ 2147483647 w 217"/>
                <a:gd name="T61" fmla="*/ 2147483647 h 108"/>
                <a:gd name="T62" fmla="*/ 2147483647 w 217"/>
                <a:gd name="T63" fmla="*/ 2147483647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108"/>
                <a:gd name="T98" fmla="*/ 217 w 217"/>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108">
                  <a:moveTo>
                    <a:pt x="36" y="2"/>
                  </a:moveTo>
                  <a:cubicBezTo>
                    <a:pt x="38" y="26"/>
                    <a:pt x="35" y="23"/>
                    <a:pt x="52" y="34"/>
                  </a:cubicBezTo>
                  <a:cubicBezTo>
                    <a:pt x="57" y="25"/>
                    <a:pt x="58" y="7"/>
                    <a:pt x="68" y="4"/>
                  </a:cubicBezTo>
                  <a:cubicBezTo>
                    <a:pt x="82" y="8"/>
                    <a:pt x="74" y="26"/>
                    <a:pt x="82" y="38"/>
                  </a:cubicBezTo>
                  <a:cubicBezTo>
                    <a:pt x="100" y="34"/>
                    <a:pt x="92" y="25"/>
                    <a:pt x="98" y="12"/>
                  </a:cubicBezTo>
                  <a:cubicBezTo>
                    <a:pt x="99" y="7"/>
                    <a:pt x="106" y="0"/>
                    <a:pt x="106" y="0"/>
                  </a:cubicBezTo>
                  <a:cubicBezTo>
                    <a:pt x="138" y="5"/>
                    <a:pt x="102" y="27"/>
                    <a:pt x="128" y="36"/>
                  </a:cubicBezTo>
                  <a:cubicBezTo>
                    <a:pt x="135" y="25"/>
                    <a:pt x="136" y="13"/>
                    <a:pt x="148" y="6"/>
                  </a:cubicBezTo>
                  <a:cubicBezTo>
                    <a:pt x="166" y="10"/>
                    <a:pt x="156" y="20"/>
                    <a:pt x="152" y="34"/>
                  </a:cubicBezTo>
                  <a:cubicBezTo>
                    <a:pt x="162" y="49"/>
                    <a:pt x="177" y="26"/>
                    <a:pt x="190" y="22"/>
                  </a:cubicBezTo>
                  <a:cubicBezTo>
                    <a:pt x="204" y="26"/>
                    <a:pt x="200" y="22"/>
                    <a:pt x="204" y="32"/>
                  </a:cubicBezTo>
                  <a:cubicBezTo>
                    <a:pt x="197" y="35"/>
                    <a:pt x="190" y="37"/>
                    <a:pt x="184" y="42"/>
                  </a:cubicBezTo>
                  <a:cubicBezTo>
                    <a:pt x="187" y="60"/>
                    <a:pt x="194" y="56"/>
                    <a:pt x="214" y="60"/>
                  </a:cubicBezTo>
                  <a:cubicBezTo>
                    <a:pt x="217" y="69"/>
                    <a:pt x="215" y="78"/>
                    <a:pt x="206" y="82"/>
                  </a:cubicBezTo>
                  <a:cubicBezTo>
                    <a:pt x="195" y="78"/>
                    <a:pt x="190" y="70"/>
                    <a:pt x="180" y="68"/>
                  </a:cubicBezTo>
                  <a:cubicBezTo>
                    <a:pt x="178" y="68"/>
                    <a:pt x="174" y="67"/>
                    <a:pt x="174" y="70"/>
                  </a:cubicBezTo>
                  <a:cubicBezTo>
                    <a:pt x="173" y="72"/>
                    <a:pt x="177" y="73"/>
                    <a:pt x="178" y="76"/>
                  </a:cubicBezTo>
                  <a:cubicBezTo>
                    <a:pt x="179" y="79"/>
                    <a:pt x="182" y="88"/>
                    <a:pt x="182" y="88"/>
                  </a:cubicBezTo>
                  <a:cubicBezTo>
                    <a:pt x="179" y="96"/>
                    <a:pt x="175" y="97"/>
                    <a:pt x="168" y="100"/>
                  </a:cubicBezTo>
                  <a:cubicBezTo>
                    <a:pt x="133" y="95"/>
                    <a:pt x="162" y="90"/>
                    <a:pt x="142" y="70"/>
                  </a:cubicBezTo>
                  <a:cubicBezTo>
                    <a:pt x="123" y="77"/>
                    <a:pt x="127" y="94"/>
                    <a:pt x="114" y="108"/>
                  </a:cubicBezTo>
                  <a:cubicBezTo>
                    <a:pt x="93" y="104"/>
                    <a:pt x="102" y="94"/>
                    <a:pt x="96" y="76"/>
                  </a:cubicBezTo>
                  <a:cubicBezTo>
                    <a:pt x="75" y="79"/>
                    <a:pt x="85" y="91"/>
                    <a:pt x="66" y="98"/>
                  </a:cubicBezTo>
                  <a:cubicBezTo>
                    <a:pt x="45" y="93"/>
                    <a:pt x="57" y="81"/>
                    <a:pt x="62" y="68"/>
                  </a:cubicBezTo>
                  <a:cubicBezTo>
                    <a:pt x="51" y="64"/>
                    <a:pt x="38" y="68"/>
                    <a:pt x="28" y="72"/>
                  </a:cubicBezTo>
                  <a:cubicBezTo>
                    <a:pt x="19" y="71"/>
                    <a:pt x="8" y="74"/>
                    <a:pt x="4" y="68"/>
                  </a:cubicBezTo>
                  <a:cubicBezTo>
                    <a:pt x="1" y="64"/>
                    <a:pt x="0" y="56"/>
                    <a:pt x="0" y="56"/>
                  </a:cubicBezTo>
                  <a:cubicBezTo>
                    <a:pt x="9" y="49"/>
                    <a:pt x="3" y="51"/>
                    <a:pt x="18" y="56"/>
                  </a:cubicBezTo>
                  <a:cubicBezTo>
                    <a:pt x="20" y="56"/>
                    <a:pt x="24" y="58"/>
                    <a:pt x="24" y="58"/>
                  </a:cubicBezTo>
                  <a:cubicBezTo>
                    <a:pt x="30" y="48"/>
                    <a:pt x="32" y="42"/>
                    <a:pt x="22" y="36"/>
                  </a:cubicBezTo>
                  <a:cubicBezTo>
                    <a:pt x="18" y="25"/>
                    <a:pt x="19" y="15"/>
                    <a:pt x="26" y="6"/>
                  </a:cubicBezTo>
                  <a:cubicBezTo>
                    <a:pt x="36" y="8"/>
                    <a:pt x="33" y="10"/>
                    <a:pt x="36" y="2"/>
                  </a:cubicBezTo>
                  <a:close/>
                </a:path>
              </a:pathLst>
            </a:custGeom>
            <a:solidFill>
              <a:srgbClr val="E34E52"/>
            </a:solidFill>
            <a:ln w="9525">
              <a:solidFill>
                <a:schemeClr val="tx1"/>
              </a:solidFill>
              <a:round/>
              <a:headEnd/>
              <a:tailEnd/>
            </a:ln>
          </p:spPr>
          <p:txBody>
            <a:bodyPr wrap="none" anchor="ctr"/>
            <a:lstStyle/>
            <a:p>
              <a:endParaRPr lang="cs-CZ"/>
            </a:p>
          </p:txBody>
        </p:sp>
        <p:sp>
          <p:nvSpPr>
            <p:cNvPr id="14" name="AutoShape 28"/>
            <p:cNvSpPr>
              <a:spLocks noChangeArrowheads="1"/>
            </p:cNvSpPr>
            <p:nvPr/>
          </p:nvSpPr>
          <p:spPr bwMode="auto">
            <a:xfrm>
              <a:off x="933450" y="1371600"/>
              <a:ext cx="355600" cy="3429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7" y="10800"/>
                  </a:moveTo>
                  <a:cubicBezTo>
                    <a:pt x="2837" y="15198"/>
                    <a:pt x="6402" y="18763"/>
                    <a:pt x="10800" y="18763"/>
                  </a:cubicBezTo>
                  <a:cubicBezTo>
                    <a:pt x="15198" y="18763"/>
                    <a:pt x="18763" y="15198"/>
                    <a:pt x="18763" y="10800"/>
                  </a:cubicBezTo>
                  <a:cubicBezTo>
                    <a:pt x="18763" y="6402"/>
                    <a:pt x="15198" y="2837"/>
                    <a:pt x="10800" y="2837"/>
                  </a:cubicBezTo>
                  <a:cubicBezTo>
                    <a:pt x="6402" y="2837"/>
                    <a:pt x="2837" y="6402"/>
                    <a:pt x="2837" y="10800"/>
                  </a:cubicBezTo>
                  <a:close/>
                </a:path>
              </a:pathLst>
            </a:custGeom>
            <a:solidFill>
              <a:srgbClr val="FFFF00"/>
            </a:solidFill>
            <a:ln w="9525">
              <a:noFill/>
              <a:round/>
              <a:headEnd/>
              <a:tailEnd/>
            </a:ln>
          </p:spPr>
          <p:txBody>
            <a:bodyPr wrap="none" anchor="ctr"/>
            <a:lstStyle/>
            <a:p>
              <a:endParaRPr lang="cs-CZ"/>
            </a:p>
          </p:txBody>
        </p:sp>
      </p:grpSp>
      <p:grpSp>
        <p:nvGrpSpPr>
          <p:cNvPr id="15" name="Skupina 14"/>
          <p:cNvGrpSpPr/>
          <p:nvPr/>
        </p:nvGrpSpPr>
        <p:grpSpPr>
          <a:xfrm>
            <a:off x="3382442" y="837778"/>
            <a:ext cx="757510" cy="341784"/>
            <a:chOff x="260350" y="1143000"/>
            <a:chExt cx="1828800" cy="762000"/>
          </a:xfrm>
        </p:grpSpPr>
        <p:sp>
          <p:nvSpPr>
            <p:cNvPr id="16" name="Oval 4"/>
            <p:cNvSpPr>
              <a:spLocks noChangeArrowheads="1"/>
            </p:cNvSpPr>
            <p:nvPr/>
          </p:nvSpPr>
          <p:spPr bwMode="auto">
            <a:xfrm>
              <a:off x="260350" y="1143000"/>
              <a:ext cx="1828800" cy="762000"/>
            </a:xfrm>
            <a:prstGeom prst="ellipse">
              <a:avLst/>
            </a:prstGeom>
            <a:solidFill>
              <a:srgbClr val="FF0000"/>
            </a:solidFill>
            <a:ln w="9525">
              <a:solidFill>
                <a:schemeClr val="tx1"/>
              </a:solidFill>
              <a:round/>
              <a:headEnd/>
              <a:tailEnd/>
            </a:ln>
          </p:spPr>
          <p:txBody>
            <a:bodyPr wrap="none" anchor="ctr"/>
            <a:lstStyle/>
            <a:p>
              <a:endParaRPr lang="cs-CZ"/>
            </a:p>
          </p:txBody>
        </p:sp>
        <p:sp>
          <p:nvSpPr>
            <p:cNvPr id="17" name="Freeform 5"/>
            <p:cNvSpPr>
              <a:spLocks/>
            </p:cNvSpPr>
            <p:nvPr/>
          </p:nvSpPr>
          <p:spPr bwMode="auto">
            <a:xfrm>
              <a:off x="476250" y="1258888"/>
              <a:ext cx="1377950" cy="571500"/>
            </a:xfrm>
            <a:custGeom>
              <a:avLst/>
              <a:gdLst>
                <a:gd name="T0" fmla="*/ 2147483647 w 217"/>
                <a:gd name="T1" fmla="*/ 2147483647 h 108"/>
                <a:gd name="T2" fmla="*/ 2147483647 w 217"/>
                <a:gd name="T3" fmla="*/ 2147483647 h 108"/>
                <a:gd name="T4" fmla="*/ 2147483647 w 217"/>
                <a:gd name="T5" fmla="*/ 2147483647 h 108"/>
                <a:gd name="T6" fmla="*/ 2147483647 w 217"/>
                <a:gd name="T7" fmla="*/ 2147483647 h 108"/>
                <a:gd name="T8" fmla="*/ 2147483647 w 217"/>
                <a:gd name="T9" fmla="*/ 2147483647 h 108"/>
                <a:gd name="T10" fmla="*/ 2147483647 w 217"/>
                <a:gd name="T11" fmla="*/ 0 h 108"/>
                <a:gd name="T12" fmla="*/ 2147483647 w 217"/>
                <a:gd name="T13" fmla="*/ 2147483647 h 108"/>
                <a:gd name="T14" fmla="*/ 2147483647 w 217"/>
                <a:gd name="T15" fmla="*/ 2147483647 h 108"/>
                <a:gd name="T16" fmla="*/ 2147483647 w 217"/>
                <a:gd name="T17" fmla="*/ 2147483647 h 108"/>
                <a:gd name="T18" fmla="*/ 2147483647 w 217"/>
                <a:gd name="T19" fmla="*/ 2147483647 h 108"/>
                <a:gd name="T20" fmla="*/ 2147483647 w 217"/>
                <a:gd name="T21" fmla="*/ 2147483647 h 108"/>
                <a:gd name="T22" fmla="*/ 2147483647 w 217"/>
                <a:gd name="T23" fmla="*/ 2147483647 h 108"/>
                <a:gd name="T24" fmla="*/ 2147483647 w 217"/>
                <a:gd name="T25" fmla="*/ 2147483647 h 108"/>
                <a:gd name="T26" fmla="*/ 2147483647 w 217"/>
                <a:gd name="T27" fmla="*/ 2147483647 h 108"/>
                <a:gd name="T28" fmla="*/ 2147483647 w 217"/>
                <a:gd name="T29" fmla="*/ 2147483647 h 108"/>
                <a:gd name="T30" fmla="*/ 2147483647 w 217"/>
                <a:gd name="T31" fmla="*/ 2147483647 h 108"/>
                <a:gd name="T32" fmla="*/ 2147483647 w 217"/>
                <a:gd name="T33" fmla="*/ 2147483647 h 108"/>
                <a:gd name="T34" fmla="*/ 2147483647 w 217"/>
                <a:gd name="T35" fmla="*/ 2147483647 h 108"/>
                <a:gd name="T36" fmla="*/ 2147483647 w 217"/>
                <a:gd name="T37" fmla="*/ 2147483647 h 108"/>
                <a:gd name="T38" fmla="*/ 2147483647 w 217"/>
                <a:gd name="T39" fmla="*/ 2147483647 h 108"/>
                <a:gd name="T40" fmla="*/ 2147483647 w 217"/>
                <a:gd name="T41" fmla="*/ 2147483647 h 108"/>
                <a:gd name="T42" fmla="*/ 2147483647 w 217"/>
                <a:gd name="T43" fmla="*/ 2147483647 h 108"/>
                <a:gd name="T44" fmla="*/ 2147483647 w 217"/>
                <a:gd name="T45" fmla="*/ 2147483647 h 108"/>
                <a:gd name="T46" fmla="*/ 2147483647 w 217"/>
                <a:gd name="T47" fmla="*/ 2147483647 h 108"/>
                <a:gd name="T48" fmla="*/ 2147483647 w 217"/>
                <a:gd name="T49" fmla="*/ 2147483647 h 108"/>
                <a:gd name="T50" fmla="*/ 2147483647 w 217"/>
                <a:gd name="T51" fmla="*/ 2147483647 h 108"/>
                <a:gd name="T52" fmla="*/ 0 w 217"/>
                <a:gd name="T53" fmla="*/ 2147483647 h 108"/>
                <a:gd name="T54" fmla="*/ 2147483647 w 217"/>
                <a:gd name="T55" fmla="*/ 2147483647 h 108"/>
                <a:gd name="T56" fmla="*/ 2147483647 w 217"/>
                <a:gd name="T57" fmla="*/ 2147483647 h 108"/>
                <a:gd name="T58" fmla="*/ 2147483647 w 217"/>
                <a:gd name="T59" fmla="*/ 2147483647 h 108"/>
                <a:gd name="T60" fmla="*/ 2147483647 w 217"/>
                <a:gd name="T61" fmla="*/ 2147483647 h 108"/>
                <a:gd name="T62" fmla="*/ 2147483647 w 217"/>
                <a:gd name="T63" fmla="*/ 2147483647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108"/>
                <a:gd name="T98" fmla="*/ 217 w 217"/>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108">
                  <a:moveTo>
                    <a:pt x="36" y="2"/>
                  </a:moveTo>
                  <a:cubicBezTo>
                    <a:pt x="38" y="26"/>
                    <a:pt x="35" y="23"/>
                    <a:pt x="52" y="34"/>
                  </a:cubicBezTo>
                  <a:cubicBezTo>
                    <a:pt x="57" y="25"/>
                    <a:pt x="58" y="7"/>
                    <a:pt x="68" y="4"/>
                  </a:cubicBezTo>
                  <a:cubicBezTo>
                    <a:pt x="82" y="8"/>
                    <a:pt x="74" y="26"/>
                    <a:pt x="82" y="38"/>
                  </a:cubicBezTo>
                  <a:cubicBezTo>
                    <a:pt x="100" y="34"/>
                    <a:pt x="92" y="25"/>
                    <a:pt x="98" y="12"/>
                  </a:cubicBezTo>
                  <a:cubicBezTo>
                    <a:pt x="99" y="7"/>
                    <a:pt x="106" y="0"/>
                    <a:pt x="106" y="0"/>
                  </a:cubicBezTo>
                  <a:cubicBezTo>
                    <a:pt x="138" y="5"/>
                    <a:pt x="102" y="27"/>
                    <a:pt x="128" y="36"/>
                  </a:cubicBezTo>
                  <a:cubicBezTo>
                    <a:pt x="135" y="25"/>
                    <a:pt x="136" y="13"/>
                    <a:pt x="148" y="6"/>
                  </a:cubicBezTo>
                  <a:cubicBezTo>
                    <a:pt x="166" y="10"/>
                    <a:pt x="156" y="20"/>
                    <a:pt x="152" y="34"/>
                  </a:cubicBezTo>
                  <a:cubicBezTo>
                    <a:pt x="162" y="49"/>
                    <a:pt x="177" y="26"/>
                    <a:pt x="190" y="22"/>
                  </a:cubicBezTo>
                  <a:cubicBezTo>
                    <a:pt x="204" y="26"/>
                    <a:pt x="200" y="22"/>
                    <a:pt x="204" y="32"/>
                  </a:cubicBezTo>
                  <a:cubicBezTo>
                    <a:pt x="197" y="35"/>
                    <a:pt x="190" y="37"/>
                    <a:pt x="184" y="42"/>
                  </a:cubicBezTo>
                  <a:cubicBezTo>
                    <a:pt x="187" y="60"/>
                    <a:pt x="194" y="56"/>
                    <a:pt x="214" y="60"/>
                  </a:cubicBezTo>
                  <a:cubicBezTo>
                    <a:pt x="217" y="69"/>
                    <a:pt x="215" y="78"/>
                    <a:pt x="206" y="82"/>
                  </a:cubicBezTo>
                  <a:cubicBezTo>
                    <a:pt x="195" y="78"/>
                    <a:pt x="190" y="70"/>
                    <a:pt x="180" y="68"/>
                  </a:cubicBezTo>
                  <a:cubicBezTo>
                    <a:pt x="178" y="68"/>
                    <a:pt x="174" y="67"/>
                    <a:pt x="174" y="70"/>
                  </a:cubicBezTo>
                  <a:cubicBezTo>
                    <a:pt x="173" y="72"/>
                    <a:pt x="177" y="73"/>
                    <a:pt x="178" y="76"/>
                  </a:cubicBezTo>
                  <a:cubicBezTo>
                    <a:pt x="179" y="79"/>
                    <a:pt x="182" y="88"/>
                    <a:pt x="182" y="88"/>
                  </a:cubicBezTo>
                  <a:cubicBezTo>
                    <a:pt x="179" y="96"/>
                    <a:pt x="175" y="97"/>
                    <a:pt x="168" y="100"/>
                  </a:cubicBezTo>
                  <a:cubicBezTo>
                    <a:pt x="133" y="95"/>
                    <a:pt x="162" y="90"/>
                    <a:pt x="142" y="70"/>
                  </a:cubicBezTo>
                  <a:cubicBezTo>
                    <a:pt x="123" y="77"/>
                    <a:pt x="127" y="94"/>
                    <a:pt x="114" y="108"/>
                  </a:cubicBezTo>
                  <a:cubicBezTo>
                    <a:pt x="93" y="104"/>
                    <a:pt x="102" y="94"/>
                    <a:pt x="96" y="76"/>
                  </a:cubicBezTo>
                  <a:cubicBezTo>
                    <a:pt x="75" y="79"/>
                    <a:pt x="85" y="91"/>
                    <a:pt x="66" y="98"/>
                  </a:cubicBezTo>
                  <a:cubicBezTo>
                    <a:pt x="45" y="93"/>
                    <a:pt x="57" y="81"/>
                    <a:pt x="62" y="68"/>
                  </a:cubicBezTo>
                  <a:cubicBezTo>
                    <a:pt x="51" y="64"/>
                    <a:pt x="38" y="68"/>
                    <a:pt x="28" y="72"/>
                  </a:cubicBezTo>
                  <a:cubicBezTo>
                    <a:pt x="19" y="71"/>
                    <a:pt x="8" y="74"/>
                    <a:pt x="4" y="68"/>
                  </a:cubicBezTo>
                  <a:cubicBezTo>
                    <a:pt x="1" y="64"/>
                    <a:pt x="0" y="56"/>
                    <a:pt x="0" y="56"/>
                  </a:cubicBezTo>
                  <a:cubicBezTo>
                    <a:pt x="9" y="49"/>
                    <a:pt x="3" y="51"/>
                    <a:pt x="18" y="56"/>
                  </a:cubicBezTo>
                  <a:cubicBezTo>
                    <a:pt x="20" y="56"/>
                    <a:pt x="24" y="58"/>
                    <a:pt x="24" y="58"/>
                  </a:cubicBezTo>
                  <a:cubicBezTo>
                    <a:pt x="30" y="48"/>
                    <a:pt x="32" y="42"/>
                    <a:pt x="22" y="36"/>
                  </a:cubicBezTo>
                  <a:cubicBezTo>
                    <a:pt x="18" y="25"/>
                    <a:pt x="19" y="15"/>
                    <a:pt x="26" y="6"/>
                  </a:cubicBezTo>
                  <a:cubicBezTo>
                    <a:pt x="36" y="8"/>
                    <a:pt x="33" y="10"/>
                    <a:pt x="36" y="2"/>
                  </a:cubicBezTo>
                  <a:close/>
                </a:path>
              </a:pathLst>
            </a:custGeom>
            <a:solidFill>
              <a:srgbClr val="E34E52"/>
            </a:solidFill>
            <a:ln w="9525">
              <a:solidFill>
                <a:schemeClr val="tx1"/>
              </a:solidFill>
              <a:round/>
              <a:headEnd/>
              <a:tailEnd/>
            </a:ln>
          </p:spPr>
          <p:txBody>
            <a:bodyPr wrap="none" anchor="ctr"/>
            <a:lstStyle/>
            <a:p>
              <a:endParaRPr lang="cs-CZ"/>
            </a:p>
          </p:txBody>
        </p:sp>
        <p:sp>
          <p:nvSpPr>
            <p:cNvPr id="18" name="AutoShape 28"/>
            <p:cNvSpPr>
              <a:spLocks noChangeArrowheads="1"/>
            </p:cNvSpPr>
            <p:nvPr/>
          </p:nvSpPr>
          <p:spPr bwMode="auto">
            <a:xfrm>
              <a:off x="933450" y="1371600"/>
              <a:ext cx="355600" cy="3429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7" y="10800"/>
                  </a:moveTo>
                  <a:cubicBezTo>
                    <a:pt x="2837" y="15198"/>
                    <a:pt x="6402" y="18763"/>
                    <a:pt x="10800" y="18763"/>
                  </a:cubicBezTo>
                  <a:cubicBezTo>
                    <a:pt x="15198" y="18763"/>
                    <a:pt x="18763" y="15198"/>
                    <a:pt x="18763" y="10800"/>
                  </a:cubicBezTo>
                  <a:cubicBezTo>
                    <a:pt x="18763" y="6402"/>
                    <a:pt x="15198" y="2837"/>
                    <a:pt x="10800" y="2837"/>
                  </a:cubicBezTo>
                  <a:cubicBezTo>
                    <a:pt x="6402" y="2837"/>
                    <a:pt x="2837" y="6402"/>
                    <a:pt x="2837" y="10800"/>
                  </a:cubicBezTo>
                  <a:close/>
                </a:path>
              </a:pathLst>
            </a:custGeom>
            <a:solidFill>
              <a:srgbClr val="FFFF00"/>
            </a:solidFill>
            <a:ln w="9525">
              <a:noFill/>
              <a:round/>
              <a:headEnd/>
              <a:tailEnd/>
            </a:ln>
          </p:spPr>
          <p:txBody>
            <a:bodyPr wrap="none" anchor="ctr"/>
            <a:lstStyle/>
            <a:p>
              <a:endParaRPr lang="cs-CZ"/>
            </a:p>
          </p:txBody>
        </p:sp>
      </p:grpSp>
      <p:grpSp>
        <p:nvGrpSpPr>
          <p:cNvPr id="19" name="Skupina 18"/>
          <p:cNvGrpSpPr/>
          <p:nvPr/>
        </p:nvGrpSpPr>
        <p:grpSpPr>
          <a:xfrm>
            <a:off x="2518346" y="909786"/>
            <a:ext cx="757510" cy="341784"/>
            <a:chOff x="260350" y="1143000"/>
            <a:chExt cx="1828800" cy="762000"/>
          </a:xfrm>
        </p:grpSpPr>
        <p:sp>
          <p:nvSpPr>
            <p:cNvPr id="20" name="Oval 4"/>
            <p:cNvSpPr>
              <a:spLocks noChangeArrowheads="1"/>
            </p:cNvSpPr>
            <p:nvPr/>
          </p:nvSpPr>
          <p:spPr bwMode="auto">
            <a:xfrm>
              <a:off x="260350" y="1143000"/>
              <a:ext cx="1828800" cy="762000"/>
            </a:xfrm>
            <a:prstGeom prst="ellipse">
              <a:avLst/>
            </a:prstGeom>
            <a:solidFill>
              <a:srgbClr val="FF0000"/>
            </a:solidFill>
            <a:ln w="9525">
              <a:solidFill>
                <a:schemeClr val="tx1"/>
              </a:solidFill>
              <a:round/>
              <a:headEnd/>
              <a:tailEnd/>
            </a:ln>
          </p:spPr>
          <p:txBody>
            <a:bodyPr wrap="none" anchor="ctr"/>
            <a:lstStyle/>
            <a:p>
              <a:endParaRPr lang="cs-CZ"/>
            </a:p>
          </p:txBody>
        </p:sp>
        <p:sp>
          <p:nvSpPr>
            <p:cNvPr id="21" name="Freeform 5"/>
            <p:cNvSpPr>
              <a:spLocks/>
            </p:cNvSpPr>
            <p:nvPr/>
          </p:nvSpPr>
          <p:spPr bwMode="auto">
            <a:xfrm>
              <a:off x="476250" y="1258888"/>
              <a:ext cx="1377950" cy="571500"/>
            </a:xfrm>
            <a:custGeom>
              <a:avLst/>
              <a:gdLst>
                <a:gd name="T0" fmla="*/ 2147483647 w 217"/>
                <a:gd name="T1" fmla="*/ 2147483647 h 108"/>
                <a:gd name="T2" fmla="*/ 2147483647 w 217"/>
                <a:gd name="T3" fmla="*/ 2147483647 h 108"/>
                <a:gd name="T4" fmla="*/ 2147483647 w 217"/>
                <a:gd name="T5" fmla="*/ 2147483647 h 108"/>
                <a:gd name="T6" fmla="*/ 2147483647 w 217"/>
                <a:gd name="T7" fmla="*/ 2147483647 h 108"/>
                <a:gd name="T8" fmla="*/ 2147483647 w 217"/>
                <a:gd name="T9" fmla="*/ 2147483647 h 108"/>
                <a:gd name="T10" fmla="*/ 2147483647 w 217"/>
                <a:gd name="T11" fmla="*/ 0 h 108"/>
                <a:gd name="T12" fmla="*/ 2147483647 w 217"/>
                <a:gd name="T13" fmla="*/ 2147483647 h 108"/>
                <a:gd name="T14" fmla="*/ 2147483647 w 217"/>
                <a:gd name="T15" fmla="*/ 2147483647 h 108"/>
                <a:gd name="T16" fmla="*/ 2147483647 w 217"/>
                <a:gd name="T17" fmla="*/ 2147483647 h 108"/>
                <a:gd name="T18" fmla="*/ 2147483647 w 217"/>
                <a:gd name="T19" fmla="*/ 2147483647 h 108"/>
                <a:gd name="T20" fmla="*/ 2147483647 w 217"/>
                <a:gd name="T21" fmla="*/ 2147483647 h 108"/>
                <a:gd name="T22" fmla="*/ 2147483647 w 217"/>
                <a:gd name="T23" fmla="*/ 2147483647 h 108"/>
                <a:gd name="T24" fmla="*/ 2147483647 w 217"/>
                <a:gd name="T25" fmla="*/ 2147483647 h 108"/>
                <a:gd name="T26" fmla="*/ 2147483647 w 217"/>
                <a:gd name="T27" fmla="*/ 2147483647 h 108"/>
                <a:gd name="T28" fmla="*/ 2147483647 w 217"/>
                <a:gd name="T29" fmla="*/ 2147483647 h 108"/>
                <a:gd name="T30" fmla="*/ 2147483647 w 217"/>
                <a:gd name="T31" fmla="*/ 2147483647 h 108"/>
                <a:gd name="T32" fmla="*/ 2147483647 w 217"/>
                <a:gd name="T33" fmla="*/ 2147483647 h 108"/>
                <a:gd name="T34" fmla="*/ 2147483647 w 217"/>
                <a:gd name="T35" fmla="*/ 2147483647 h 108"/>
                <a:gd name="T36" fmla="*/ 2147483647 w 217"/>
                <a:gd name="T37" fmla="*/ 2147483647 h 108"/>
                <a:gd name="T38" fmla="*/ 2147483647 w 217"/>
                <a:gd name="T39" fmla="*/ 2147483647 h 108"/>
                <a:gd name="T40" fmla="*/ 2147483647 w 217"/>
                <a:gd name="T41" fmla="*/ 2147483647 h 108"/>
                <a:gd name="T42" fmla="*/ 2147483647 w 217"/>
                <a:gd name="T43" fmla="*/ 2147483647 h 108"/>
                <a:gd name="T44" fmla="*/ 2147483647 w 217"/>
                <a:gd name="T45" fmla="*/ 2147483647 h 108"/>
                <a:gd name="T46" fmla="*/ 2147483647 w 217"/>
                <a:gd name="T47" fmla="*/ 2147483647 h 108"/>
                <a:gd name="T48" fmla="*/ 2147483647 w 217"/>
                <a:gd name="T49" fmla="*/ 2147483647 h 108"/>
                <a:gd name="T50" fmla="*/ 2147483647 w 217"/>
                <a:gd name="T51" fmla="*/ 2147483647 h 108"/>
                <a:gd name="T52" fmla="*/ 0 w 217"/>
                <a:gd name="T53" fmla="*/ 2147483647 h 108"/>
                <a:gd name="T54" fmla="*/ 2147483647 w 217"/>
                <a:gd name="T55" fmla="*/ 2147483647 h 108"/>
                <a:gd name="T56" fmla="*/ 2147483647 w 217"/>
                <a:gd name="T57" fmla="*/ 2147483647 h 108"/>
                <a:gd name="T58" fmla="*/ 2147483647 w 217"/>
                <a:gd name="T59" fmla="*/ 2147483647 h 108"/>
                <a:gd name="T60" fmla="*/ 2147483647 w 217"/>
                <a:gd name="T61" fmla="*/ 2147483647 h 108"/>
                <a:gd name="T62" fmla="*/ 2147483647 w 217"/>
                <a:gd name="T63" fmla="*/ 2147483647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108"/>
                <a:gd name="T98" fmla="*/ 217 w 217"/>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108">
                  <a:moveTo>
                    <a:pt x="36" y="2"/>
                  </a:moveTo>
                  <a:cubicBezTo>
                    <a:pt x="38" y="26"/>
                    <a:pt x="35" y="23"/>
                    <a:pt x="52" y="34"/>
                  </a:cubicBezTo>
                  <a:cubicBezTo>
                    <a:pt x="57" y="25"/>
                    <a:pt x="58" y="7"/>
                    <a:pt x="68" y="4"/>
                  </a:cubicBezTo>
                  <a:cubicBezTo>
                    <a:pt x="82" y="8"/>
                    <a:pt x="74" y="26"/>
                    <a:pt x="82" y="38"/>
                  </a:cubicBezTo>
                  <a:cubicBezTo>
                    <a:pt x="100" y="34"/>
                    <a:pt x="92" y="25"/>
                    <a:pt x="98" y="12"/>
                  </a:cubicBezTo>
                  <a:cubicBezTo>
                    <a:pt x="99" y="7"/>
                    <a:pt x="106" y="0"/>
                    <a:pt x="106" y="0"/>
                  </a:cubicBezTo>
                  <a:cubicBezTo>
                    <a:pt x="138" y="5"/>
                    <a:pt x="102" y="27"/>
                    <a:pt x="128" y="36"/>
                  </a:cubicBezTo>
                  <a:cubicBezTo>
                    <a:pt x="135" y="25"/>
                    <a:pt x="136" y="13"/>
                    <a:pt x="148" y="6"/>
                  </a:cubicBezTo>
                  <a:cubicBezTo>
                    <a:pt x="166" y="10"/>
                    <a:pt x="156" y="20"/>
                    <a:pt x="152" y="34"/>
                  </a:cubicBezTo>
                  <a:cubicBezTo>
                    <a:pt x="162" y="49"/>
                    <a:pt x="177" y="26"/>
                    <a:pt x="190" y="22"/>
                  </a:cubicBezTo>
                  <a:cubicBezTo>
                    <a:pt x="204" y="26"/>
                    <a:pt x="200" y="22"/>
                    <a:pt x="204" y="32"/>
                  </a:cubicBezTo>
                  <a:cubicBezTo>
                    <a:pt x="197" y="35"/>
                    <a:pt x="190" y="37"/>
                    <a:pt x="184" y="42"/>
                  </a:cubicBezTo>
                  <a:cubicBezTo>
                    <a:pt x="187" y="60"/>
                    <a:pt x="194" y="56"/>
                    <a:pt x="214" y="60"/>
                  </a:cubicBezTo>
                  <a:cubicBezTo>
                    <a:pt x="217" y="69"/>
                    <a:pt x="215" y="78"/>
                    <a:pt x="206" y="82"/>
                  </a:cubicBezTo>
                  <a:cubicBezTo>
                    <a:pt x="195" y="78"/>
                    <a:pt x="190" y="70"/>
                    <a:pt x="180" y="68"/>
                  </a:cubicBezTo>
                  <a:cubicBezTo>
                    <a:pt x="178" y="68"/>
                    <a:pt x="174" y="67"/>
                    <a:pt x="174" y="70"/>
                  </a:cubicBezTo>
                  <a:cubicBezTo>
                    <a:pt x="173" y="72"/>
                    <a:pt x="177" y="73"/>
                    <a:pt x="178" y="76"/>
                  </a:cubicBezTo>
                  <a:cubicBezTo>
                    <a:pt x="179" y="79"/>
                    <a:pt x="182" y="88"/>
                    <a:pt x="182" y="88"/>
                  </a:cubicBezTo>
                  <a:cubicBezTo>
                    <a:pt x="179" y="96"/>
                    <a:pt x="175" y="97"/>
                    <a:pt x="168" y="100"/>
                  </a:cubicBezTo>
                  <a:cubicBezTo>
                    <a:pt x="133" y="95"/>
                    <a:pt x="162" y="90"/>
                    <a:pt x="142" y="70"/>
                  </a:cubicBezTo>
                  <a:cubicBezTo>
                    <a:pt x="123" y="77"/>
                    <a:pt x="127" y="94"/>
                    <a:pt x="114" y="108"/>
                  </a:cubicBezTo>
                  <a:cubicBezTo>
                    <a:pt x="93" y="104"/>
                    <a:pt x="102" y="94"/>
                    <a:pt x="96" y="76"/>
                  </a:cubicBezTo>
                  <a:cubicBezTo>
                    <a:pt x="75" y="79"/>
                    <a:pt x="85" y="91"/>
                    <a:pt x="66" y="98"/>
                  </a:cubicBezTo>
                  <a:cubicBezTo>
                    <a:pt x="45" y="93"/>
                    <a:pt x="57" y="81"/>
                    <a:pt x="62" y="68"/>
                  </a:cubicBezTo>
                  <a:cubicBezTo>
                    <a:pt x="51" y="64"/>
                    <a:pt x="38" y="68"/>
                    <a:pt x="28" y="72"/>
                  </a:cubicBezTo>
                  <a:cubicBezTo>
                    <a:pt x="19" y="71"/>
                    <a:pt x="8" y="74"/>
                    <a:pt x="4" y="68"/>
                  </a:cubicBezTo>
                  <a:cubicBezTo>
                    <a:pt x="1" y="64"/>
                    <a:pt x="0" y="56"/>
                    <a:pt x="0" y="56"/>
                  </a:cubicBezTo>
                  <a:cubicBezTo>
                    <a:pt x="9" y="49"/>
                    <a:pt x="3" y="51"/>
                    <a:pt x="18" y="56"/>
                  </a:cubicBezTo>
                  <a:cubicBezTo>
                    <a:pt x="20" y="56"/>
                    <a:pt x="24" y="58"/>
                    <a:pt x="24" y="58"/>
                  </a:cubicBezTo>
                  <a:cubicBezTo>
                    <a:pt x="30" y="48"/>
                    <a:pt x="32" y="42"/>
                    <a:pt x="22" y="36"/>
                  </a:cubicBezTo>
                  <a:cubicBezTo>
                    <a:pt x="18" y="25"/>
                    <a:pt x="19" y="15"/>
                    <a:pt x="26" y="6"/>
                  </a:cubicBezTo>
                  <a:cubicBezTo>
                    <a:pt x="36" y="8"/>
                    <a:pt x="33" y="10"/>
                    <a:pt x="36" y="2"/>
                  </a:cubicBezTo>
                  <a:close/>
                </a:path>
              </a:pathLst>
            </a:custGeom>
            <a:solidFill>
              <a:srgbClr val="E34E52"/>
            </a:solidFill>
            <a:ln w="9525">
              <a:solidFill>
                <a:schemeClr val="tx1"/>
              </a:solidFill>
              <a:round/>
              <a:headEnd/>
              <a:tailEnd/>
            </a:ln>
          </p:spPr>
          <p:txBody>
            <a:bodyPr wrap="none" anchor="ctr"/>
            <a:lstStyle/>
            <a:p>
              <a:endParaRPr lang="cs-CZ"/>
            </a:p>
          </p:txBody>
        </p:sp>
        <p:sp>
          <p:nvSpPr>
            <p:cNvPr id="22" name="AutoShape 28"/>
            <p:cNvSpPr>
              <a:spLocks noChangeArrowheads="1"/>
            </p:cNvSpPr>
            <p:nvPr/>
          </p:nvSpPr>
          <p:spPr bwMode="auto">
            <a:xfrm>
              <a:off x="933450" y="1371600"/>
              <a:ext cx="355600" cy="3429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7" y="10800"/>
                  </a:moveTo>
                  <a:cubicBezTo>
                    <a:pt x="2837" y="15198"/>
                    <a:pt x="6402" y="18763"/>
                    <a:pt x="10800" y="18763"/>
                  </a:cubicBezTo>
                  <a:cubicBezTo>
                    <a:pt x="15198" y="18763"/>
                    <a:pt x="18763" y="15198"/>
                    <a:pt x="18763" y="10800"/>
                  </a:cubicBezTo>
                  <a:cubicBezTo>
                    <a:pt x="18763" y="6402"/>
                    <a:pt x="15198" y="2837"/>
                    <a:pt x="10800" y="2837"/>
                  </a:cubicBezTo>
                  <a:cubicBezTo>
                    <a:pt x="6402" y="2837"/>
                    <a:pt x="2837" y="6402"/>
                    <a:pt x="2837" y="10800"/>
                  </a:cubicBezTo>
                  <a:close/>
                </a:path>
              </a:pathLst>
            </a:custGeom>
            <a:solidFill>
              <a:srgbClr val="FFFF00"/>
            </a:solidFill>
            <a:ln w="9525">
              <a:noFill/>
              <a:round/>
              <a:headEnd/>
              <a:tailEnd/>
            </a:ln>
          </p:spPr>
          <p:txBody>
            <a:bodyPr wrap="none" anchor="ctr"/>
            <a:lstStyle/>
            <a:p>
              <a:endParaRPr lang="cs-CZ"/>
            </a:p>
          </p:txBody>
        </p:sp>
      </p:grpSp>
      <p:grpSp>
        <p:nvGrpSpPr>
          <p:cNvPr id="25" name="Skupina 24"/>
          <p:cNvGrpSpPr/>
          <p:nvPr/>
        </p:nvGrpSpPr>
        <p:grpSpPr>
          <a:xfrm>
            <a:off x="3094410" y="1197818"/>
            <a:ext cx="245666" cy="265211"/>
            <a:chOff x="869950" y="5180013"/>
            <a:chExt cx="457200" cy="381000"/>
          </a:xfrm>
        </p:grpSpPr>
        <p:sp>
          <p:nvSpPr>
            <p:cNvPr id="23" name="Oval 15"/>
            <p:cNvSpPr>
              <a:spLocks noChangeArrowheads="1"/>
            </p:cNvSpPr>
            <p:nvPr/>
          </p:nvSpPr>
          <p:spPr bwMode="auto">
            <a:xfrm>
              <a:off x="869950" y="5180013"/>
              <a:ext cx="457200" cy="381000"/>
            </a:xfrm>
            <a:prstGeom prst="ellipse">
              <a:avLst/>
            </a:prstGeom>
            <a:solidFill>
              <a:srgbClr val="FF0000"/>
            </a:solidFill>
            <a:ln w="9525">
              <a:solidFill>
                <a:schemeClr val="tx1"/>
              </a:solidFill>
              <a:round/>
              <a:headEnd/>
              <a:tailEnd/>
            </a:ln>
          </p:spPr>
          <p:txBody>
            <a:bodyPr wrap="none" anchor="ctr"/>
            <a:lstStyle/>
            <a:p>
              <a:endParaRPr lang="cs-CZ"/>
            </a:p>
          </p:txBody>
        </p:sp>
        <p:sp>
          <p:nvSpPr>
            <p:cNvPr id="24" name="Oval 16"/>
            <p:cNvSpPr>
              <a:spLocks noChangeArrowheads="1"/>
            </p:cNvSpPr>
            <p:nvPr/>
          </p:nvSpPr>
          <p:spPr bwMode="auto">
            <a:xfrm>
              <a:off x="946150" y="5256213"/>
              <a:ext cx="304800" cy="228600"/>
            </a:xfrm>
            <a:prstGeom prst="ellipse">
              <a:avLst/>
            </a:prstGeom>
            <a:solidFill>
              <a:srgbClr val="E34E52"/>
            </a:solidFill>
            <a:ln w="9525">
              <a:solidFill>
                <a:schemeClr val="tx1"/>
              </a:solidFill>
              <a:round/>
              <a:headEnd/>
              <a:tailEnd/>
            </a:ln>
          </p:spPr>
          <p:txBody>
            <a:bodyPr wrap="none" anchor="ctr"/>
            <a:lstStyle/>
            <a:p>
              <a:endParaRPr lang="cs-CZ"/>
            </a:p>
          </p:txBody>
        </p:sp>
      </p:grpSp>
      <p:grpSp>
        <p:nvGrpSpPr>
          <p:cNvPr id="26" name="Skupina 25"/>
          <p:cNvGrpSpPr/>
          <p:nvPr/>
        </p:nvGrpSpPr>
        <p:grpSpPr>
          <a:xfrm>
            <a:off x="2263772" y="1065732"/>
            <a:ext cx="245666" cy="265211"/>
            <a:chOff x="869950" y="5180013"/>
            <a:chExt cx="457200" cy="381000"/>
          </a:xfrm>
        </p:grpSpPr>
        <p:sp>
          <p:nvSpPr>
            <p:cNvPr id="27" name="Oval 15"/>
            <p:cNvSpPr>
              <a:spLocks noChangeArrowheads="1"/>
            </p:cNvSpPr>
            <p:nvPr/>
          </p:nvSpPr>
          <p:spPr bwMode="auto">
            <a:xfrm>
              <a:off x="869950" y="5180013"/>
              <a:ext cx="457200" cy="381000"/>
            </a:xfrm>
            <a:prstGeom prst="ellipse">
              <a:avLst/>
            </a:prstGeom>
            <a:solidFill>
              <a:srgbClr val="FF0000"/>
            </a:solidFill>
            <a:ln w="9525">
              <a:solidFill>
                <a:schemeClr val="tx1"/>
              </a:solidFill>
              <a:round/>
              <a:headEnd/>
              <a:tailEnd/>
            </a:ln>
          </p:spPr>
          <p:txBody>
            <a:bodyPr wrap="none" anchor="ctr"/>
            <a:lstStyle/>
            <a:p>
              <a:endParaRPr lang="cs-CZ"/>
            </a:p>
          </p:txBody>
        </p:sp>
        <p:sp>
          <p:nvSpPr>
            <p:cNvPr id="28" name="Oval 16"/>
            <p:cNvSpPr>
              <a:spLocks noChangeArrowheads="1"/>
            </p:cNvSpPr>
            <p:nvPr/>
          </p:nvSpPr>
          <p:spPr bwMode="auto">
            <a:xfrm>
              <a:off x="946150" y="5256213"/>
              <a:ext cx="304800" cy="228600"/>
            </a:xfrm>
            <a:prstGeom prst="ellipse">
              <a:avLst/>
            </a:prstGeom>
            <a:solidFill>
              <a:srgbClr val="E34E52"/>
            </a:solidFill>
            <a:ln w="9525">
              <a:solidFill>
                <a:schemeClr val="tx1"/>
              </a:solidFill>
              <a:round/>
              <a:headEnd/>
              <a:tailEnd/>
            </a:ln>
          </p:spPr>
          <p:txBody>
            <a:bodyPr wrap="none" anchor="ctr"/>
            <a:lstStyle/>
            <a:p>
              <a:endParaRPr lang="cs-CZ"/>
            </a:p>
          </p:txBody>
        </p:sp>
      </p:grpSp>
      <p:grpSp>
        <p:nvGrpSpPr>
          <p:cNvPr id="29" name="Skupina 28"/>
          <p:cNvGrpSpPr/>
          <p:nvPr/>
        </p:nvGrpSpPr>
        <p:grpSpPr>
          <a:xfrm>
            <a:off x="4030514" y="1125810"/>
            <a:ext cx="245666" cy="265211"/>
            <a:chOff x="869950" y="5180013"/>
            <a:chExt cx="457200" cy="381000"/>
          </a:xfrm>
        </p:grpSpPr>
        <p:sp>
          <p:nvSpPr>
            <p:cNvPr id="30" name="Oval 15"/>
            <p:cNvSpPr>
              <a:spLocks noChangeArrowheads="1"/>
            </p:cNvSpPr>
            <p:nvPr/>
          </p:nvSpPr>
          <p:spPr bwMode="auto">
            <a:xfrm>
              <a:off x="869950" y="5180013"/>
              <a:ext cx="457200" cy="381000"/>
            </a:xfrm>
            <a:prstGeom prst="ellipse">
              <a:avLst/>
            </a:prstGeom>
            <a:solidFill>
              <a:srgbClr val="FF0000"/>
            </a:solidFill>
            <a:ln w="9525">
              <a:solidFill>
                <a:schemeClr val="tx1"/>
              </a:solidFill>
              <a:round/>
              <a:headEnd/>
              <a:tailEnd/>
            </a:ln>
          </p:spPr>
          <p:txBody>
            <a:bodyPr wrap="none" anchor="ctr"/>
            <a:lstStyle/>
            <a:p>
              <a:endParaRPr lang="cs-CZ"/>
            </a:p>
          </p:txBody>
        </p:sp>
        <p:sp>
          <p:nvSpPr>
            <p:cNvPr id="31" name="Oval 16"/>
            <p:cNvSpPr>
              <a:spLocks noChangeArrowheads="1"/>
            </p:cNvSpPr>
            <p:nvPr/>
          </p:nvSpPr>
          <p:spPr bwMode="auto">
            <a:xfrm>
              <a:off x="946150" y="5256213"/>
              <a:ext cx="304800" cy="228600"/>
            </a:xfrm>
            <a:prstGeom prst="ellipse">
              <a:avLst/>
            </a:prstGeom>
            <a:solidFill>
              <a:srgbClr val="E34E52"/>
            </a:solidFill>
            <a:ln w="9525">
              <a:solidFill>
                <a:schemeClr val="tx1"/>
              </a:solidFill>
              <a:round/>
              <a:headEnd/>
              <a:tailEnd/>
            </a:ln>
          </p:spPr>
          <p:txBody>
            <a:bodyPr wrap="none" anchor="ctr"/>
            <a:lstStyle/>
            <a:p>
              <a:endParaRPr lang="cs-CZ"/>
            </a:p>
          </p:txBody>
        </p:sp>
      </p:grpSp>
      <p:grpSp>
        <p:nvGrpSpPr>
          <p:cNvPr id="32" name="Skupina 31"/>
          <p:cNvGrpSpPr/>
          <p:nvPr/>
        </p:nvGrpSpPr>
        <p:grpSpPr>
          <a:xfrm>
            <a:off x="4246538" y="981794"/>
            <a:ext cx="245666" cy="265211"/>
            <a:chOff x="869950" y="5180013"/>
            <a:chExt cx="457200" cy="381000"/>
          </a:xfrm>
        </p:grpSpPr>
        <p:sp>
          <p:nvSpPr>
            <p:cNvPr id="33" name="Oval 15"/>
            <p:cNvSpPr>
              <a:spLocks noChangeArrowheads="1"/>
            </p:cNvSpPr>
            <p:nvPr/>
          </p:nvSpPr>
          <p:spPr bwMode="auto">
            <a:xfrm>
              <a:off x="869950" y="5180013"/>
              <a:ext cx="457200" cy="381000"/>
            </a:xfrm>
            <a:prstGeom prst="ellipse">
              <a:avLst/>
            </a:prstGeom>
            <a:solidFill>
              <a:srgbClr val="FF0000"/>
            </a:solidFill>
            <a:ln w="9525">
              <a:solidFill>
                <a:schemeClr val="tx1"/>
              </a:solidFill>
              <a:round/>
              <a:headEnd/>
              <a:tailEnd/>
            </a:ln>
          </p:spPr>
          <p:txBody>
            <a:bodyPr wrap="none" anchor="ctr"/>
            <a:lstStyle/>
            <a:p>
              <a:endParaRPr lang="cs-CZ"/>
            </a:p>
          </p:txBody>
        </p:sp>
        <p:sp>
          <p:nvSpPr>
            <p:cNvPr id="34" name="Oval 16"/>
            <p:cNvSpPr>
              <a:spLocks noChangeArrowheads="1"/>
            </p:cNvSpPr>
            <p:nvPr/>
          </p:nvSpPr>
          <p:spPr bwMode="auto">
            <a:xfrm>
              <a:off x="946150" y="5256213"/>
              <a:ext cx="304800" cy="228600"/>
            </a:xfrm>
            <a:prstGeom prst="ellipse">
              <a:avLst/>
            </a:prstGeom>
            <a:solidFill>
              <a:srgbClr val="E34E52"/>
            </a:solidFill>
            <a:ln w="9525">
              <a:solidFill>
                <a:schemeClr val="tx1"/>
              </a:solidFill>
              <a:round/>
              <a:headEnd/>
              <a:tailEnd/>
            </a:ln>
          </p:spPr>
          <p:txBody>
            <a:bodyPr wrap="none" anchor="ctr"/>
            <a:lstStyle/>
            <a:p>
              <a:endParaRPr lang="cs-CZ"/>
            </a:p>
          </p:txBody>
        </p:sp>
      </p:grpSp>
      <p:sp>
        <p:nvSpPr>
          <p:cNvPr id="35" name="TextovéPole 34"/>
          <p:cNvSpPr txBox="1"/>
          <p:nvPr/>
        </p:nvSpPr>
        <p:spPr>
          <a:xfrm>
            <a:off x="3995936" y="2607295"/>
            <a:ext cx="4392488" cy="461665"/>
          </a:xfrm>
          <a:prstGeom prst="rect">
            <a:avLst/>
          </a:prstGeom>
          <a:noFill/>
        </p:spPr>
        <p:txBody>
          <a:bodyPr wrap="square" rtlCol="0">
            <a:spAutoFit/>
          </a:bodyPr>
          <a:lstStyle/>
          <a:p>
            <a:pPr>
              <a:buFont typeface="Arial" pitchFamily="34" charset="0"/>
              <a:buChar char="•"/>
            </a:pPr>
            <a:r>
              <a:rPr lang="cs-CZ" sz="2400" dirty="0">
                <a:latin typeface="Arial" pitchFamily="34" charset="0"/>
                <a:cs typeface="Arial" pitchFamily="34" charset="0"/>
              </a:rPr>
              <a:t> LECA měl mitochondrii</a:t>
            </a:r>
          </a:p>
        </p:txBody>
      </p:sp>
      <p:grpSp>
        <p:nvGrpSpPr>
          <p:cNvPr id="36" name="Skupina 14"/>
          <p:cNvGrpSpPr/>
          <p:nvPr/>
        </p:nvGrpSpPr>
        <p:grpSpPr>
          <a:xfrm>
            <a:off x="7812360" y="2636912"/>
            <a:ext cx="757510" cy="341784"/>
            <a:chOff x="260350" y="1143000"/>
            <a:chExt cx="1828800" cy="762000"/>
          </a:xfrm>
        </p:grpSpPr>
        <p:sp>
          <p:nvSpPr>
            <p:cNvPr id="37" name="Oval 4"/>
            <p:cNvSpPr>
              <a:spLocks noChangeArrowheads="1"/>
            </p:cNvSpPr>
            <p:nvPr/>
          </p:nvSpPr>
          <p:spPr bwMode="auto">
            <a:xfrm>
              <a:off x="260350" y="1143000"/>
              <a:ext cx="1828800" cy="762000"/>
            </a:xfrm>
            <a:prstGeom prst="ellipse">
              <a:avLst/>
            </a:prstGeom>
            <a:solidFill>
              <a:srgbClr val="FF0000"/>
            </a:solidFill>
            <a:ln w="9525">
              <a:solidFill>
                <a:schemeClr val="tx1"/>
              </a:solidFill>
              <a:round/>
              <a:headEnd/>
              <a:tailEnd/>
            </a:ln>
          </p:spPr>
          <p:txBody>
            <a:bodyPr wrap="none" anchor="ctr"/>
            <a:lstStyle/>
            <a:p>
              <a:endParaRPr lang="cs-CZ"/>
            </a:p>
          </p:txBody>
        </p:sp>
        <p:sp>
          <p:nvSpPr>
            <p:cNvPr id="38" name="Freeform 5"/>
            <p:cNvSpPr>
              <a:spLocks/>
            </p:cNvSpPr>
            <p:nvPr/>
          </p:nvSpPr>
          <p:spPr bwMode="auto">
            <a:xfrm>
              <a:off x="476250" y="1258888"/>
              <a:ext cx="1377950" cy="571500"/>
            </a:xfrm>
            <a:custGeom>
              <a:avLst/>
              <a:gdLst>
                <a:gd name="T0" fmla="*/ 2147483647 w 217"/>
                <a:gd name="T1" fmla="*/ 2147483647 h 108"/>
                <a:gd name="T2" fmla="*/ 2147483647 w 217"/>
                <a:gd name="T3" fmla="*/ 2147483647 h 108"/>
                <a:gd name="T4" fmla="*/ 2147483647 w 217"/>
                <a:gd name="T5" fmla="*/ 2147483647 h 108"/>
                <a:gd name="T6" fmla="*/ 2147483647 w 217"/>
                <a:gd name="T7" fmla="*/ 2147483647 h 108"/>
                <a:gd name="T8" fmla="*/ 2147483647 w 217"/>
                <a:gd name="T9" fmla="*/ 2147483647 h 108"/>
                <a:gd name="T10" fmla="*/ 2147483647 w 217"/>
                <a:gd name="T11" fmla="*/ 0 h 108"/>
                <a:gd name="T12" fmla="*/ 2147483647 w 217"/>
                <a:gd name="T13" fmla="*/ 2147483647 h 108"/>
                <a:gd name="T14" fmla="*/ 2147483647 w 217"/>
                <a:gd name="T15" fmla="*/ 2147483647 h 108"/>
                <a:gd name="T16" fmla="*/ 2147483647 w 217"/>
                <a:gd name="T17" fmla="*/ 2147483647 h 108"/>
                <a:gd name="T18" fmla="*/ 2147483647 w 217"/>
                <a:gd name="T19" fmla="*/ 2147483647 h 108"/>
                <a:gd name="T20" fmla="*/ 2147483647 w 217"/>
                <a:gd name="T21" fmla="*/ 2147483647 h 108"/>
                <a:gd name="T22" fmla="*/ 2147483647 w 217"/>
                <a:gd name="T23" fmla="*/ 2147483647 h 108"/>
                <a:gd name="T24" fmla="*/ 2147483647 w 217"/>
                <a:gd name="T25" fmla="*/ 2147483647 h 108"/>
                <a:gd name="T26" fmla="*/ 2147483647 w 217"/>
                <a:gd name="T27" fmla="*/ 2147483647 h 108"/>
                <a:gd name="T28" fmla="*/ 2147483647 w 217"/>
                <a:gd name="T29" fmla="*/ 2147483647 h 108"/>
                <a:gd name="T30" fmla="*/ 2147483647 w 217"/>
                <a:gd name="T31" fmla="*/ 2147483647 h 108"/>
                <a:gd name="T32" fmla="*/ 2147483647 w 217"/>
                <a:gd name="T33" fmla="*/ 2147483647 h 108"/>
                <a:gd name="T34" fmla="*/ 2147483647 w 217"/>
                <a:gd name="T35" fmla="*/ 2147483647 h 108"/>
                <a:gd name="T36" fmla="*/ 2147483647 w 217"/>
                <a:gd name="T37" fmla="*/ 2147483647 h 108"/>
                <a:gd name="T38" fmla="*/ 2147483647 w 217"/>
                <a:gd name="T39" fmla="*/ 2147483647 h 108"/>
                <a:gd name="T40" fmla="*/ 2147483647 w 217"/>
                <a:gd name="T41" fmla="*/ 2147483647 h 108"/>
                <a:gd name="T42" fmla="*/ 2147483647 w 217"/>
                <a:gd name="T43" fmla="*/ 2147483647 h 108"/>
                <a:gd name="T44" fmla="*/ 2147483647 w 217"/>
                <a:gd name="T45" fmla="*/ 2147483647 h 108"/>
                <a:gd name="T46" fmla="*/ 2147483647 w 217"/>
                <a:gd name="T47" fmla="*/ 2147483647 h 108"/>
                <a:gd name="T48" fmla="*/ 2147483647 w 217"/>
                <a:gd name="T49" fmla="*/ 2147483647 h 108"/>
                <a:gd name="T50" fmla="*/ 2147483647 w 217"/>
                <a:gd name="T51" fmla="*/ 2147483647 h 108"/>
                <a:gd name="T52" fmla="*/ 0 w 217"/>
                <a:gd name="T53" fmla="*/ 2147483647 h 108"/>
                <a:gd name="T54" fmla="*/ 2147483647 w 217"/>
                <a:gd name="T55" fmla="*/ 2147483647 h 108"/>
                <a:gd name="T56" fmla="*/ 2147483647 w 217"/>
                <a:gd name="T57" fmla="*/ 2147483647 h 108"/>
                <a:gd name="T58" fmla="*/ 2147483647 w 217"/>
                <a:gd name="T59" fmla="*/ 2147483647 h 108"/>
                <a:gd name="T60" fmla="*/ 2147483647 w 217"/>
                <a:gd name="T61" fmla="*/ 2147483647 h 108"/>
                <a:gd name="T62" fmla="*/ 2147483647 w 217"/>
                <a:gd name="T63" fmla="*/ 2147483647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108"/>
                <a:gd name="T98" fmla="*/ 217 w 217"/>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108">
                  <a:moveTo>
                    <a:pt x="36" y="2"/>
                  </a:moveTo>
                  <a:cubicBezTo>
                    <a:pt x="38" y="26"/>
                    <a:pt x="35" y="23"/>
                    <a:pt x="52" y="34"/>
                  </a:cubicBezTo>
                  <a:cubicBezTo>
                    <a:pt x="57" y="25"/>
                    <a:pt x="58" y="7"/>
                    <a:pt x="68" y="4"/>
                  </a:cubicBezTo>
                  <a:cubicBezTo>
                    <a:pt x="82" y="8"/>
                    <a:pt x="74" y="26"/>
                    <a:pt x="82" y="38"/>
                  </a:cubicBezTo>
                  <a:cubicBezTo>
                    <a:pt x="100" y="34"/>
                    <a:pt x="92" y="25"/>
                    <a:pt x="98" y="12"/>
                  </a:cubicBezTo>
                  <a:cubicBezTo>
                    <a:pt x="99" y="7"/>
                    <a:pt x="106" y="0"/>
                    <a:pt x="106" y="0"/>
                  </a:cubicBezTo>
                  <a:cubicBezTo>
                    <a:pt x="138" y="5"/>
                    <a:pt x="102" y="27"/>
                    <a:pt x="128" y="36"/>
                  </a:cubicBezTo>
                  <a:cubicBezTo>
                    <a:pt x="135" y="25"/>
                    <a:pt x="136" y="13"/>
                    <a:pt x="148" y="6"/>
                  </a:cubicBezTo>
                  <a:cubicBezTo>
                    <a:pt x="166" y="10"/>
                    <a:pt x="156" y="20"/>
                    <a:pt x="152" y="34"/>
                  </a:cubicBezTo>
                  <a:cubicBezTo>
                    <a:pt x="162" y="49"/>
                    <a:pt x="177" y="26"/>
                    <a:pt x="190" y="22"/>
                  </a:cubicBezTo>
                  <a:cubicBezTo>
                    <a:pt x="204" y="26"/>
                    <a:pt x="200" y="22"/>
                    <a:pt x="204" y="32"/>
                  </a:cubicBezTo>
                  <a:cubicBezTo>
                    <a:pt x="197" y="35"/>
                    <a:pt x="190" y="37"/>
                    <a:pt x="184" y="42"/>
                  </a:cubicBezTo>
                  <a:cubicBezTo>
                    <a:pt x="187" y="60"/>
                    <a:pt x="194" y="56"/>
                    <a:pt x="214" y="60"/>
                  </a:cubicBezTo>
                  <a:cubicBezTo>
                    <a:pt x="217" y="69"/>
                    <a:pt x="215" y="78"/>
                    <a:pt x="206" y="82"/>
                  </a:cubicBezTo>
                  <a:cubicBezTo>
                    <a:pt x="195" y="78"/>
                    <a:pt x="190" y="70"/>
                    <a:pt x="180" y="68"/>
                  </a:cubicBezTo>
                  <a:cubicBezTo>
                    <a:pt x="178" y="68"/>
                    <a:pt x="174" y="67"/>
                    <a:pt x="174" y="70"/>
                  </a:cubicBezTo>
                  <a:cubicBezTo>
                    <a:pt x="173" y="72"/>
                    <a:pt x="177" y="73"/>
                    <a:pt x="178" y="76"/>
                  </a:cubicBezTo>
                  <a:cubicBezTo>
                    <a:pt x="179" y="79"/>
                    <a:pt x="182" y="88"/>
                    <a:pt x="182" y="88"/>
                  </a:cubicBezTo>
                  <a:cubicBezTo>
                    <a:pt x="179" y="96"/>
                    <a:pt x="175" y="97"/>
                    <a:pt x="168" y="100"/>
                  </a:cubicBezTo>
                  <a:cubicBezTo>
                    <a:pt x="133" y="95"/>
                    <a:pt x="162" y="90"/>
                    <a:pt x="142" y="70"/>
                  </a:cubicBezTo>
                  <a:cubicBezTo>
                    <a:pt x="123" y="77"/>
                    <a:pt x="127" y="94"/>
                    <a:pt x="114" y="108"/>
                  </a:cubicBezTo>
                  <a:cubicBezTo>
                    <a:pt x="93" y="104"/>
                    <a:pt x="102" y="94"/>
                    <a:pt x="96" y="76"/>
                  </a:cubicBezTo>
                  <a:cubicBezTo>
                    <a:pt x="75" y="79"/>
                    <a:pt x="85" y="91"/>
                    <a:pt x="66" y="98"/>
                  </a:cubicBezTo>
                  <a:cubicBezTo>
                    <a:pt x="45" y="93"/>
                    <a:pt x="57" y="81"/>
                    <a:pt x="62" y="68"/>
                  </a:cubicBezTo>
                  <a:cubicBezTo>
                    <a:pt x="51" y="64"/>
                    <a:pt x="38" y="68"/>
                    <a:pt x="28" y="72"/>
                  </a:cubicBezTo>
                  <a:cubicBezTo>
                    <a:pt x="19" y="71"/>
                    <a:pt x="8" y="74"/>
                    <a:pt x="4" y="68"/>
                  </a:cubicBezTo>
                  <a:cubicBezTo>
                    <a:pt x="1" y="64"/>
                    <a:pt x="0" y="56"/>
                    <a:pt x="0" y="56"/>
                  </a:cubicBezTo>
                  <a:cubicBezTo>
                    <a:pt x="9" y="49"/>
                    <a:pt x="3" y="51"/>
                    <a:pt x="18" y="56"/>
                  </a:cubicBezTo>
                  <a:cubicBezTo>
                    <a:pt x="20" y="56"/>
                    <a:pt x="24" y="58"/>
                    <a:pt x="24" y="58"/>
                  </a:cubicBezTo>
                  <a:cubicBezTo>
                    <a:pt x="30" y="48"/>
                    <a:pt x="32" y="42"/>
                    <a:pt x="22" y="36"/>
                  </a:cubicBezTo>
                  <a:cubicBezTo>
                    <a:pt x="18" y="25"/>
                    <a:pt x="19" y="15"/>
                    <a:pt x="26" y="6"/>
                  </a:cubicBezTo>
                  <a:cubicBezTo>
                    <a:pt x="36" y="8"/>
                    <a:pt x="33" y="10"/>
                    <a:pt x="36" y="2"/>
                  </a:cubicBezTo>
                  <a:close/>
                </a:path>
              </a:pathLst>
            </a:custGeom>
            <a:solidFill>
              <a:srgbClr val="E34E52"/>
            </a:solidFill>
            <a:ln w="9525">
              <a:solidFill>
                <a:schemeClr val="tx1"/>
              </a:solidFill>
              <a:round/>
              <a:headEnd/>
              <a:tailEnd/>
            </a:ln>
          </p:spPr>
          <p:txBody>
            <a:bodyPr wrap="none" anchor="ctr"/>
            <a:lstStyle/>
            <a:p>
              <a:endParaRPr lang="cs-CZ"/>
            </a:p>
          </p:txBody>
        </p:sp>
        <p:sp>
          <p:nvSpPr>
            <p:cNvPr id="39" name="AutoShape 28"/>
            <p:cNvSpPr>
              <a:spLocks noChangeArrowheads="1"/>
            </p:cNvSpPr>
            <p:nvPr/>
          </p:nvSpPr>
          <p:spPr bwMode="auto">
            <a:xfrm>
              <a:off x="933450" y="1371600"/>
              <a:ext cx="355600" cy="3429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7" y="10800"/>
                  </a:moveTo>
                  <a:cubicBezTo>
                    <a:pt x="2837" y="15198"/>
                    <a:pt x="6402" y="18763"/>
                    <a:pt x="10800" y="18763"/>
                  </a:cubicBezTo>
                  <a:cubicBezTo>
                    <a:pt x="15198" y="18763"/>
                    <a:pt x="18763" y="15198"/>
                    <a:pt x="18763" y="10800"/>
                  </a:cubicBezTo>
                  <a:cubicBezTo>
                    <a:pt x="18763" y="6402"/>
                    <a:pt x="15198" y="2837"/>
                    <a:pt x="10800" y="2837"/>
                  </a:cubicBezTo>
                  <a:cubicBezTo>
                    <a:pt x="6402" y="2837"/>
                    <a:pt x="2837" y="6402"/>
                    <a:pt x="2837" y="10800"/>
                  </a:cubicBezTo>
                  <a:close/>
                </a:path>
              </a:pathLst>
            </a:custGeom>
            <a:solidFill>
              <a:srgbClr val="FFFF00"/>
            </a:solidFill>
            <a:ln w="9525">
              <a:noFill/>
              <a:round/>
              <a:headEnd/>
              <a:tailEnd/>
            </a:ln>
          </p:spPr>
          <p:txBody>
            <a:bodyPr wrap="none" anchor="ctr"/>
            <a:lstStyle/>
            <a:p>
              <a:endParaRPr lang="cs-CZ"/>
            </a:p>
          </p:txBody>
        </p:sp>
      </p:grpSp>
      <p:pic>
        <p:nvPicPr>
          <p:cNvPr id="2" name="Obrázek 1">
            <a:extLst>
              <a:ext uri="{FF2B5EF4-FFF2-40B4-BE49-F238E27FC236}">
                <a16:creationId xmlns:a16="http://schemas.microsoft.com/office/drawing/2014/main" id="{F3EBA3D8-CF6A-4187-B42F-23034C9EBC06}"/>
              </a:ext>
            </a:extLst>
          </p:cNvPr>
          <p:cNvPicPr>
            <a:picLocks noChangeAspect="1"/>
          </p:cNvPicPr>
          <p:nvPr/>
        </p:nvPicPr>
        <p:blipFill>
          <a:blip r:embed="rId3"/>
          <a:stretch>
            <a:fillRect/>
          </a:stretch>
        </p:blipFill>
        <p:spPr>
          <a:xfrm>
            <a:off x="252163" y="4946059"/>
            <a:ext cx="1626069" cy="14577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292" name="Šipka doprava 4"/>
          <p:cNvSpPr>
            <a:spLocks noChangeArrowheads="1"/>
          </p:cNvSpPr>
          <p:nvPr/>
        </p:nvSpPr>
        <p:spPr bwMode="auto">
          <a:xfrm>
            <a:off x="1115616" y="5924307"/>
            <a:ext cx="1440160" cy="935038"/>
          </a:xfrm>
          <a:prstGeom prst="rightArrow">
            <a:avLst>
              <a:gd name="adj1" fmla="val 50000"/>
              <a:gd name="adj2" fmla="val 50040"/>
            </a:avLst>
          </a:prstGeom>
          <a:solidFill>
            <a:schemeClr val="accent1"/>
          </a:solidFill>
          <a:ln w="9525" algn="ctr">
            <a:solidFill>
              <a:schemeClr val="tx1"/>
            </a:solidFill>
            <a:round/>
            <a:headEnd/>
            <a:tailEnd/>
          </a:ln>
        </p:spPr>
        <p:txBody>
          <a:bodyPr anchor="ctr"/>
          <a:lstStyle/>
          <a:p>
            <a:r>
              <a:rPr lang="cs-CZ" sz="2800" dirty="0">
                <a:latin typeface="Arial" pitchFamily="34" charset="0"/>
                <a:cs typeface="Arial" pitchFamily="34" charset="0"/>
              </a:rPr>
              <a:t>FECA</a:t>
            </a:r>
            <a:endParaRPr lang="cs-CZ" dirty="0">
              <a:latin typeface="Arial" pitchFamily="34" charset="0"/>
              <a:cs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3366CC"/>
            </a:gs>
            <a:gs pos="50000">
              <a:schemeClr val="accent1">
                <a:gamma/>
                <a:shade val="46275"/>
                <a:invGamma/>
              </a:schemeClr>
            </a:gs>
            <a:gs pos="100000">
              <a:schemeClr val="accent1"/>
            </a:gs>
          </a:gsLst>
          <a:lin ang="5400000" scaled="1"/>
        </a:gradFill>
        <a:effectLst/>
      </p:bgPr>
    </p:bg>
    <p:spTree>
      <p:nvGrpSpPr>
        <p:cNvPr id="1" name=""/>
        <p:cNvGrpSpPr/>
        <p:nvPr/>
      </p:nvGrpSpPr>
      <p:grpSpPr>
        <a:xfrm>
          <a:off x="0" y="0"/>
          <a:ext cx="0" cy="0"/>
          <a:chOff x="0" y="0"/>
          <a:chExt cx="0" cy="0"/>
        </a:xfrm>
      </p:grpSpPr>
      <p:pic>
        <p:nvPicPr>
          <p:cNvPr id="2050" name="Picture 2" descr="CELLS">
            <a:extLst>
              <a:ext uri="{FF2B5EF4-FFF2-40B4-BE49-F238E27FC236}">
                <a16:creationId xmlns:a16="http://schemas.microsoft.com/office/drawing/2014/main" id="{9A72AF96-7EB1-4144-98CD-0FE6B11AC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571"/>
            <a:ext cx="9144000" cy="653142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AB805D4E-8B2F-4F59-A162-3DD8A8722D2E}"/>
              </a:ext>
            </a:extLst>
          </p:cNvPr>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rPr>
              <a:t>Cytoskelet a bičík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a:solidFill>
                  <a:schemeClr val="tx2"/>
                </a:solidFill>
                <a:latin typeface="Calibri" panose="020F0502020204030204" pitchFamily="34" charset="0"/>
              </a:rPr>
              <a:t>Vznik cytoskeletu</a:t>
            </a:r>
          </a:p>
        </p:txBody>
      </p:sp>
      <p:pic>
        <p:nvPicPr>
          <p:cNvPr id="28675" name="Picture 4" descr="tubulin"/>
          <p:cNvPicPr>
            <a:picLocks noChangeAspect="1" noChangeArrowheads="1"/>
          </p:cNvPicPr>
          <p:nvPr/>
        </p:nvPicPr>
        <p:blipFill>
          <a:blip r:embed="rId2" cstate="print"/>
          <a:srcRect/>
          <a:stretch>
            <a:fillRect/>
          </a:stretch>
        </p:blipFill>
        <p:spPr bwMode="auto">
          <a:xfrm>
            <a:off x="5486400" y="1758950"/>
            <a:ext cx="3406775" cy="1289050"/>
          </a:xfrm>
          <a:prstGeom prst="rect">
            <a:avLst/>
          </a:prstGeom>
          <a:noFill/>
          <a:ln w="9525">
            <a:noFill/>
            <a:miter lim="800000"/>
            <a:headEnd/>
            <a:tailEnd/>
          </a:ln>
        </p:spPr>
      </p:pic>
      <p:pic>
        <p:nvPicPr>
          <p:cNvPr id="28677" name="Picture 6" descr="tubulinmonomer"/>
          <p:cNvPicPr>
            <a:picLocks noChangeAspect="1" noChangeArrowheads="1"/>
          </p:cNvPicPr>
          <p:nvPr/>
        </p:nvPicPr>
        <p:blipFill>
          <a:blip r:embed="rId3" cstate="print"/>
          <a:srcRect/>
          <a:stretch>
            <a:fillRect/>
          </a:stretch>
        </p:blipFill>
        <p:spPr bwMode="auto">
          <a:xfrm>
            <a:off x="4578846" y="2362200"/>
            <a:ext cx="857250" cy="525463"/>
          </a:xfrm>
          <a:prstGeom prst="rect">
            <a:avLst/>
          </a:prstGeom>
          <a:noFill/>
          <a:ln w="9525">
            <a:noFill/>
            <a:miter lim="800000"/>
            <a:headEnd/>
            <a:tailEnd/>
          </a:ln>
        </p:spPr>
      </p:pic>
      <p:pic>
        <p:nvPicPr>
          <p:cNvPr id="28678" name="Picture 8" descr="aktomyosin"/>
          <p:cNvPicPr>
            <a:picLocks noChangeAspect="1" noChangeArrowheads="1"/>
          </p:cNvPicPr>
          <p:nvPr/>
        </p:nvPicPr>
        <p:blipFill>
          <a:blip r:embed="rId4" cstate="print"/>
          <a:srcRect t="45416"/>
          <a:stretch>
            <a:fillRect/>
          </a:stretch>
        </p:blipFill>
        <p:spPr bwMode="auto">
          <a:xfrm>
            <a:off x="5364088" y="4221088"/>
            <a:ext cx="3517975" cy="941909"/>
          </a:xfrm>
          <a:prstGeom prst="rect">
            <a:avLst/>
          </a:prstGeom>
          <a:noFill/>
          <a:ln w="9525">
            <a:noFill/>
            <a:miter lim="800000"/>
            <a:headEnd/>
            <a:tailEnd/>
          </a:ln>
        </p:spPr>
      </p:pic>
      <p:sp>
        <p:nvSpPr>
          <p:cNvPr id="28682" name="Text Box 13"/>
          <p:cNvSpPr txBox="1">
            <a:spLocks noChangeArrowheads="1"/>
          </p:cNvSpPr>
          <p:nvPr/>
        </p:nvSpPr>
        <p:spPr bwMode="auto">
          <a:xfrm>
            <a:off x="1331640" y="4509120"/>
            <a:ext cx="4104456" cy="369332"/>
          </a:xfrm>
          <a:prstGeom prst="rect">
            <a:avLst/>
          </a:prstGeom>
          <a:noFill/>
          <a:ln w="9525">
            <a:noFill/>
            <a:miter lim="800000"/>
            <a:headEnd/>
            <a:tailEnd/>
          </a:ln>
        </p:spPr>
        <p:txBody>
          <a:bodyPr wrap="square">
            <a:spAutoFit/>
          </a:bodyPr>
          <a:lstStyle/>
          <a:p>
            <a:r>
              <a:rPr lang="cs-CZ" dirty="0">
                <a:latin typeface="Arial" pitchFamily="34" charset="0"/>
              </a:rPr>
              <a:t>  </a:t>
            </a:r>
            <a:r>
              <a:rPr lang="cs-CZ" dirty="0" err="1">
                <a:latin typeface="Arial" pitchFamily="34" charset="0"/>
              </a:rPr>
              <a:t>Crenaktin</a:t>
            </a:r>
            <a:r>
              <a:rPr lang="cs-CZ" dirty="0">
                <a:latin typeface="Arial" pitchFamily="34" charset="0"/>
              </a:rPr>
              <a:t>                                 Aktin</a:t>
            </a:r>
          </a:p>
        </p:txBody>
      </p:sp>
      <p:sp>
        <p:nvSpPr>
          <p:cNvPr id="28683" name="Text Box 14"/>
          <p:cNvSpPr txBox="1">
            <a:spLocks noChangeArrowheads="1"/>
          </p:cNvSpPr>
          <p:nvPr/>
        </p:nvSpPr>
        <p:spPr bwMode="auto">
          <a:xfrm>
            <a:off x="934616" y="1340768"/>
            <a:ext cx="5149552" cy="369332"/>
          </a:xfrm>
          <a:prstGeom prst="rect">
            <a:avLst/>
          </a:prstGeom>
          <a:noFill/>
          <a:ln w="9525">
            <a:noFill/>
            <a:miter lim="800000"/>
            <a:headEnd/>
            <a:tailEnd/>
          </a:ln>
        </p:spPr>
        <p:txBody>
          <a:bodyPr wrap="square">
            <a:spAutoFit/>
          </a:bodyPr>
          <a:lstStyle/>
          <a:p>
            <a:r>
              <a:rPr lang="cs-CZ" dirty="0">
                <a:latin typeface="Arial" pitchFamily="34" charset="0"/>
              </a:rPr>
              <a:t> Tubulin                                          Tubulin</a:t>
            </a:r>
          </a:p>
        </p:txBody>
      </p:sp>
      <p:sp>
        <p:nvSpPr>
          <p:cNvPr id="28685" name="Rectangle 16"/>
          <p:cNvSpPr>
            <a:spLocks noChangeArrowheads="1"/>
          </p:cNvSpPr>
          <p:nvPr/>
        </p:nvSpPr>
        <p:spPr bwMode="auto">
          <a:xfrm>
            <a:off x="179512" y="762000"/>
            <a:ext cx="4160476" cy="5943600"/>
          </a:xfrm>
          <a:prstGeom prst="rect">
            <a:avLst/>
          </a:prstGeom>
          <a:noFill/>
          <a:ln w="12700">
            <a:solidFill>
              <a:schemeClr val="tx1"/>
            </a:solidFill>
            <a:miter lim="800000"/>
            <a:headEnd/>
            <a:tailEnd/>
          </a:ln>
        </p:spPr>
        <p:txBody>
          <a:bodyPr wrap="none" anchor="ctr"/>
          <a:lstStyle/>
          <a:p>
            <a:endParaRPr lang="cs-CZ"/>
          </a:p>
        </p:txBody>
      </p:sp>
      <p:sp>
        <p:nvSpPr>
          <p:cNvPr id="28686" name="Rectangle 17"/>
          <p:cNvSpPr>
            <a:spLocks noChangeArrowheads="1"/>
          </p:cNvSpPr>
          <p:nvPr/>
        </p:nvSpPr>
        <p:spPr bwMode="auto">
          <a:xfrm>
            <a:off x="4427984" y="762000"/>
            <a:ext cx="4563616" cy="5943600"/>
          </a:xfrm>
          <a:prstGeom prst="rect">
            <a:avLst/>
          </a:prstGeom>
          <a:noFill/>
          <a:ln w="12700">
            <a:solidFill>
              <a:schemeClr val="tx1"/>
            </a:solidFill>
            <a:miter lim="800000"/>
            <a:headEnd/>
            <a:tailEnd/>
          </a:ln>
        </p:spPr>
        <p:txBody>
          <a:bodyPr wrap="none" anchor="ctr"/>
          <a:lstStyle/>
          <a:p>
            <a:endParaRPr lang="cs-CZ"/>
          </a:p>
        </p:txBody>
      </p:sp>
      <p:sp>
        <p:nvSpPr>
          <p:cNvPr id="28687" name="Text Box 18"/>
          <p:cNvSpPr txBox="1">
            <a:spLocks noChangeArrowheads="1"/>
          </p:cNvSpPr>
          <p:nvPr/>
        </p:nvSpPr>
        <p:spPr bwMode="auto">
          <a:xfrm>
            <a:off x="762000" y="914400"/>
            <a:ext cx="7010400" cy="457200"/>
          </a:xfrm>
          <a:prstGeom prst="rect">
            <a:avLst/>
          </a:prstGeom>
          <a:noFill/>
          <a:ln w="9525">
            <a:noFill/>
            <a:miter lim="800000"/>
            <a:headEnd/>
            <a:tailEnd/>
          </a:ln>
        </p:spPr>
        <p:txBody>
          <a:bodyPr>
            <a:spAutoFit/>
          </a:bodyPr>
          <a:lstStyle/>
          <a:p>
            <a:r>
              <a:rPr lang="cs-CZ" sz="2400">
                <a:latin typeface="Arial" pitchFamily="34" charset="0"/>
              </a:rPr>
              <a:t>PROKARYOTA                             EUKARYOTA</a:t>
            </a:r>
          </a:p>
        </p:txBody>
      </p:sp>
      <p:pic>
        <p:nvPicPr>
          <p:cNvPr id="28692" name="Picture 20"/>
          <p:cNvPicPr>
            <a:picLocks noChangeAspect="1" noChangeArrowheads="1"/>
          </p:cNvPicPr>
          <p:nvPr/>
        </p:nvPicPr>
        <p:blipFill>
          <a:blip r:embed="rId5" cstate="print"/>
          <a:srcRect/>
          <a:stretch>
            <a:fillRect/>
          </a:stretch>
        </p:blipFill>
        <p:spPr bwMode="auto">
          <a:xfrm>
            <a:off x="395536" y="4653136"/>
            <a:ext cx="720080" cy="1963855"/>
          </a:xfrm>
          <a:prstGeom prst="rect">
            <a:avLst/>
          </a:prstGeom>
          <a:noFill/>
          <a:ln w="9525">
            <a:noFill/>
            <a:miter lim="800000"/>
            <a:headEnd/>
            <a:tailEnd/>
          </a:ln>
        </p:spPr>
      </p:pic>
      <p:pic>
        <p:nvPicPr>
          <p:cNvPr id="22" name="Picture 12"/>
          <p:cNvPicPr>
            <a:picLocks noChangeAspect="1" noChangeArrowheads="1"/>
          </p:cNvPicPr>
          <p:nvPr/>
        </p:nvPicPr>
        <p:blipFill>
          <a:blip r:embed="rId6" cstate="print"/>
          <a:srcRect l="8403" t="34728" r="26636"/>
          <a:stretch>
            <a:fillRect/>
          </a:stretch>
        </p:blipFill>
        <p:spPr bwMode="auto">
          <a:xfrm>
            <a:off x="323528" y="2650783"/>
            <a:ext cx="1728191" cy="1642313"/>
          </a:xfrm>
          <a:prstGeom prst="rect">
            <a:avLst/>
          </a:prstGeom>
          <a:noFill/>
          <a:ln w="9525">
            <a:noFill/>
            <a:miter lim="800000"/>
            <a:headEnd/>
            <a:tailEnd/>
          </a:ln>
        </p:spPr>
      </p:pic>
      <p:sp>
        <p:nvSpPr>
          <p:cNvPr id="23" name="TextovéPole 22"/>
          <p:cNvSpPr txBox="1"/>
          <p:nvPr/>
        </p:nvSpPr>
        <p:spPr>
          <a:xfrm>
            <a:off x="251520" y="1628800"/>
            <a:ext cx="2016224" cy="1015663"/>
          </a:xfrm>
          <a:prstGeom prst="rect">
            <a:avLst/>
          </a:prstGeom>
          <a:noFill/>
        </p:spPr>
        <p:txBody>
          <a:bodyPr wrap="square" rtlCol="0">
            <a:spAutoFit/>
          </a:bodyPr>
          <a:lstStyle/>
          <a:p>
            <a:r>
              <a:rPr lang="cs-CZ" b="0" dirty="0" err="1">
                <a:latin typeface="Arial" pitchFamily="34" charset="0"/>
                <a:cs typeface="Arial" pitchFamily="34" charset="0"/>
              </a:rPr>
              <a:t>Verrucomicrobia</a:t>
            </a:r>
            <a:r>
              <a:rPr lang="cs-CZ" b="0" dirty="0">
                <a:latin typeface="Arial" pitchFamily="34" charset="0"/>
                <a:cs typeface="Arial" pitchFamily="34" charset="0"/>
              </a:rPr>
              <a:t> </a:t>
            </a:r>
            <a:r>
              <a:rPr lang="en-US" sz="1400" b="0" dirty="0">
                <a:latin typeface="Arial" pitchFamily="34" charset="0"/>
                <a:cs typeface="Arial" pitchFamily="34" charset="0"/>
              </a:rPr>
              <a:t>(</a:t>
            </a:r>
            <a:r>
              <a:rPr lang="en-US" sz="1400" b="0" dirty="0" err="1">
                <a:latin typeface="Arial" pitchFamily="34" charset="0"/>
                <a:cs typeface="Arial" pitchFamily="34" charset="0"/>
              </a:rPr>
              <a:t>pravd</a:t>
            </a:r>
            <a:r>
              <a:rPr lang="cs-CZ" sz="1400" b="0" dirty="0" err="1">
                <a:latin typeface="Arial" pitchFamily="34" charset="0"/>
                <a:cs typeface="Arial" pitchFamily="34" charset="0"/>
              </a:rPr>
              <a:t>ěpodobně</a:t>
            </a:r>
            <a:r>
              <a:rPr lang="cs-CZ" sz="1400" b="0" dirty="0">
                <a:latin typeface="Arial" pitchFamily="34" charset="0"/>
                <a:cs typeface="Arial" pitchFamily="34" charset="0"/>
              </a:rPr>
              <a:t> laterální přenos z </a:t>
            </a:r>
            <a:r>
              <a:rPr lang="cs-CZ" sz="1400" b="0" dirty="0" err="1">
                <a:latin typeface="Arial" pitchFamily="34" charset="0"/>
                <a:cs typeface="Arial" pitchFamily="34" charset="0"/>
              </a:rPr>
              <a:t>eukaryot</a:t>
            </a:r>
            <a:r>
              <a:rPr lang="en-US" sz="1400" b="0" dirty="0">
                <a:latin typeface="Arial" pitchFamily="34" charset="0"/>
                <a:cs typeface="Arial" pitchFamily="34" charset="0"/>
              </a:rPr>
              <a:t>)</a:t>
            </a:r>
            <a:endParaRPr lang="cs-CZ" sz="1400" b="0" dirty="0">
              <a:latin typeface="Arial" pitchFamily="34" charset="0"/>
              <a:cs typeface="Arial" pitchFamily="34" charset="0"/>
            </a:endParaRPr>
          </a:p>
        </p:txBody>
      </p:sp>
      <p:sp>
        <p:nvSpPr>
          <p:cNvPr id="15" name="TextovéPole 14"/>
          <p:cNvSpPr txBox="1"/>
          <p:nvPr/>
        </p:nvSpPr>
        <p:spPr>
          <a:xfrm>
            <a:off x="2195736" y="1628800"/>
            <a:ext cx="2232248" cy="1107996"/>
          </a:xfrm>
          <a:prstGeom prst="rect">
            <a:avLst/>
          </a:prstGeom>
          <a:noFill/>
        </p:spPr>
        <p:txBody>
          <a:bodyPr wrap="square" rtlCol="0">
            <a:spAutoFit/>
          </a:bodyPr>
          <a:lstStyle/>
          <a:p>
            <a:r>
              <a:rPr lang="cs-CZ" b="0" i="1" dirty="0" err="1">
                <a:latin typeface="Arial" pitchFamily="34" charset="0"/>
                <a:cs typeface="Arial" pitchFamily="34" charset="0"/>
              </a:rPr>
              <a:t>Nitrosoarcheum</a:t>
            </a:r>
            <a:r>
              <a:rPr lang="cs-CZ" b="0" dirty="0">
                <a:latin typeface="Arial" pitchFamily="34" charset="0"/>
                <a:cs typeface="Arial" pitchFamily="34" charset="0"/>
              </a:rPr>
              <a:t> </a:t>
            </a:r>
            <a:r>
              <a:rPr lang="en-US" sz="1600" b="0" dirty="0">
                <a:latin typeface="Arial" pitchFamily="34" charset="0"/>
                <a:cs typeface="Arial" pitchFamily="34" charset="0"/>
              </a:rPr>
              <a:t>(</a:t>
            </a:r>
            <a:r>
              <a:rPr lang="cs-CZ" sz="1600" b="0" dirty="0" err="1">
                <a:latin typeface="Arial" pitchFamily="34" charset="0"/>
                <a:cs typeface="Arial" pitchFamily="34" charset="0"/>
              </a:rPr>
              <a:t>Archea</a:t>
            </a:r>
            <a:r>
              <a:rPr lang="cs-CZ" sz="1600" b="0" dirty="0">
                <a:latin typeface="Arial" pitchFamily="34" charset="0"/>
                <a:cs typeface="Arial" pitchFamily="34" charset="0"/>
              </a:rPr>
              <a:t> z kmenů </a:t>
            </a:r>
            <a:r>
              <a:rPr lang="cs-CZ" sz="1600" b="0" dirty="0" err="1">
                <a:latin typeface="Arial" pitchFamily="34" charset="0"/>
                <a:cs typeface="Arial" pitchFamily="34" charset="0"/>
              </a:rPr>
              <a:t>Thaumarcheota</a:t>
            </a:r>
            <a:r>
              <a:rPr lang="cs-CZ" sz="1600" b="0" dirty="0">
                <a:latin typeface="Arial" pitchFamily="34" charset="0"/>
                <a:cs typeface="Arial" pitchFamily="34" charset="0"/>
              </a:rPr>
              <a:t> a </a:t>
            </a:r>
            <a:r>
              <a:rPr lang="cs-CZ" sz="1600" b="0" dirty="0" err="1">
                <a:latin typeface="Arial" pitchFamily="34" charset="0"/>
                <a:cs typeface="Arial" pitchFamily="34" charset="0"/>
              </a:rPr>
              <a:t>Odinarcheota</a:t>
            </a:r>
            <a:r>
              <a:rPr lang="en-US" sz="1600" b="0" dirty="0">
                <a:latin typeface="Arial" pitchFamily="34" charset="0"/>
                <a:cs typeface="Arial" pitchFamily="34" charset="0"/>
              </a:rPr>
              <a:t>)</a:t>
            </a:r>
            <a:endParaRPr lang="cs-CZ" sz="1600" b="0" dirty="0">
              <a:latin typeface="Arial" pitchFamily="34" charset="0"/>
              <a:cs typeface="Arial" pitchFamily="34" charset="0"/>
            </a:endParaRPr>
          </a:p>
        </p:txBody>
      </p:sp>
      <p:pic>
        <p:nvPicPr>
          <p:cNvPr id="60418" name="Picture 2" descr="http://genome.jgi-psf.org/pyrca/pyrca.jpg"/>
          <p:cNvPicPr>
            <a:picLocks noChangeAspect="1" noChangeArrowheads="1"/>
          </p:cNvPicPr>
          <p:nvPr/>
        </p:nvPicPr>
        <p:blipFill>
          <a:blip r:embed="rId7" cstate="print">
            <a:lum bright="-40000" contrast="10000"/>
          </a:blip>
          <a:srcRect/>
          <a:stretch>
            <a:fillRect/>
          </a:stretch>
        </p:blipFill>
        <p:spPr bwMode="auto">
          <a:xfrm>
            <a:off x="1113409" y="4978575"/>
            <a:ext cx="1802408" cy="1628800"/>
          </a:xfrm>
          <a:prstGeom prst="rect">
            <a:avLst/>
          </a:prstGeom>
          <a:noFill/>
        </p:spPr>
      </p:pic>
      <p:sp>
        <p:nvSpPr>
          <p:cNvPr id="17" name="TextovéPole 16"/>
          <p:cNvSpPr txBox="1"/>
          <p:nvPr/>
        </p:nvSpPr>
        <p:spPr>
          <a:xfrm>
            <a:off x="2483768" y="4941168"/>
            <a:ext cx="1728192" cy="1477328"/>
          </a:xfrm>
          <a:prstGeom prst="rect">
            <a:avLst/>
          </a:prstGeom>
          <a:solidFill>
            <a:schemeClr val="bg1"/>
          </a:solidFill>
        </p:spPr>
        <p:txBody>
          <a:bodyPr wrap="square" rtlCol="0">
            <a:spAutoFit/>
          </a:bodyPr>
          <a:lstStyle/>
          <a:p>
            <a:r>
              <a:rPr lang="en-US" b="0" dirty="0">
                <a:latin typeface="Arial" pitchFamily="34" charset="0"/>
                <a:cs typeface="Arial" pitchFamily="34" charset="0"/>
              </a:rPr>
              <a:t>N</a:t>
            </a:r>
            <a:r>
              <a:rPr lang="cs-CZ" b="0" dirty="0" err="1">
                <a:latin typeface="Arial" pitchFamily="34" charset="0"/>
                <a:cs typeface="Arial" pitchFamily="34" charset="0"/>
              </a:rPr>
              <a:t>ěkterá</a:t>
            </a:r>
            <a:r>
              <a:rPr lang="cs-CZ" b="0" dirty="0">
                <a:latin typeface="Arial" pitchFamily="34" charset="0"/>
                <a:cs typeface="Arial" pitchFamily="34" charset="0"/>
              </a:rPr>
              <a:t> </a:t>
            </a:r>
            <a:r>
              <a:rPr lang="cs-CZ" b="0" dirty="0" err="1">
                <a:latin typeface="Arial" pitchFamily="34" charset="0"/>
                <a:cs typeface="Arial" pitchFamily="34" charset="0"/>
              </a:rPr>
              <a:t>Crenarcheota</a:t>
            </a:r>
            <a:r>
              <a:rPr lang="cs-CZ" b="0" dirty="0">
                <a:latin typeface="Arial" pitchFamily="34" charset="0"/>
                <a:cs typeface="Arial" pitchFamily="34" charset="0"/>
              </a:rPr>
              <a:t>, </a:t>
            </a:r>
            <a:r>
              <a:rPr lang="cs-CZ" b="0" dirty="0" err="1">
                <a:latin typeface="Arial" pitchFamily="34" charset="0"/>
                <a:cs typeface="Arial" pitchFamily="34" charset="0"/>
              </a:rPr>
              <a:t>Aigarcheota</a:t>
            </a:r>
            <a:r>
              <a:rPr lang="cs-CZ" b="0" dirty="0">
                <a:latin typeface="Arial" pitchFamily="34" charset="0"/>
                <a:cs typeface="Arial" pitchFamily="34" charset="0"/>
              </a:rPr>
              <a:t> a </a:t>
            </a:r>
            <a:r>
              <a:rPr lang="cs-CZ" b="0" dirty="0" err="1">
                <a:latin typeface="Arial" pitchFamily="34" charset="0"/>
                <a:cs typeface="Arial" pitchFamily="34" charset="0"/>
              </a:rPr>
              <a:t>Korarcheota</a:t>
            </a:r>
            <a:r>
              <a:rPr lang="cs-CZ" b="0" dirty="0">
                <a:latin typeface="Arial" pitchFamily="34" charset="0"/>
                <a:cs typeface="Arial" pitchFamily="34" charset="0"/>
              </a:rPr>
              <a:t> a </a:t>
            </a:r>
            <a:r>
              <a:rPr lang="cs-CZ" b="0" dirty="0" err="1">
                <a:latin typeface="Arial" pitchFamily="34" charset="0"/>
                <a:cs typeface="Arial" pitchFamily="34" charset="0"/>
              </a:rPr>
              <a:t>Asgard</a:t>
            </a:r>
            <a:r>
              <a:rPr lang="cs-CZ" b="0" dirty="0">
                <a:latin typeface="Arial" pitchFamily="34" charset="0"/>
                <a:cs typeface="Arial" pitchFamily="34" charset="0"/>
              </a:rPr>
              <a:t> </a:t>
            </a:r>
            <a:r>
              <a:rPr lang="cs-CZ" b="0" dirty="0" err="1">
                <a:latin typeface="Arial" pitchFamily="34" charset="0"/>
                <a:cs typeface="Arial" pitchFamily="34" charset="0"/>
              </a:rPr>
              <a:t>archea</a:t>
            </a:r>
            <a:endParaRPr lang="cs-CZ" b="0" dirty="0">
              <a:latin typeface="Arial" pitchFamily="34" charset="0"/>
              <a:cs typeface="Arial"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a:solidFill>
                  <a:schemeClr val="tx2"/>
                </a:solidFill>
                <a:latin typeface="Calibri" panose="020F0502020204030204" pitchFamily="34" charset="0"/>
              </a:rPr>
              <a:t>Vznik bičíku</a:t>
            </a:r>
          </a:p>
        </p:txBody>
      </p:sp>
      <p:sp>
        <p:nvSpPr>
          <p:cNvPr id="29699" name="Text Box 3"/>
          <p:cNvSpPr txBox="1">
            <a:spLocks noChangeArrowheads="1"/>
          </p:cNvSpPr>
          <p:nvPr/>
        </p:nvSpPr>
        <p:spPr bwMode="auto">
          <a:xfrm>
            <a:off x="228600" y="838200"/>
            <a:ext cx="2273300" cy="457200"/>
          </a:xfrm>
          <a:prstGeom prst="rect">
            <a:avLst/>
          </a:prstGeom>
          <a:noFill/>
          <a:ln w="9525">
            <a:noFill/>
            <a:miter lim="800000"/>
            <a:headEnd/>
            <a:tailEnd/>
          </a:ln>
        </p:spPr>
        <p:txBody>
          <a:bodyPr wrap="none">
            <a:spAutoFit/>
          </a:bodyPr>
          <a:lstStyle/>
          <a:p>
            <a:r>
              <a:rPr lang="cs-CZ" sz="2400" b="0">
                <a:latin typeface="Arial Narrow" pitchFamily="34" charset="0"/>
              </a:rPr>
              <a:t>Prokaryotický bičík</a:t>
            </a:r>
          </a:p>
        </p:txBody>
      </p:sp>
      <p:sp>
        <p:nvSpPr>
          <p:cNvPr id="29700" name="Text Box 4"/>
          <p:cNvSpPr txBox="1">
            <a:spLocks noChangeArrowheads="1"/>
          </p:cNvSpPr>
          <p:nvPr/>
        </p:nvSpPr>
        <p:spPr bwMode="auto">
          <a:xfrm>
            <a:off x="228600" y="6096000"/>
            <a:ext cx="2190750" cy="457200"/>
          </a:xfrm>
          <a:prstGeom prst="rect">
            <a:avLst/>
          </a:prstGeom>
          <a:noFill/>
          <a:ln w="9525">
            <a:noFill/>
            <a:miter lim="800000"/>
            <a:headEnd/>
            <a:tailEnd/>
          </a:ln>
        </p:spPr>
        <p:txBody>
          <a:bodyPr wrap="none">
            <a:spAutoFit/>
          </a:bodyPr>
          <a:lstStyle/>
          <a:p>
            <a:r>
              <a:rPr lang="cs-CZ" sz="2400" b="0">
                <a:latin typeface="Arial Narrow" pitchFamily="34" charset="0"/>
              </a:rPr>
              <a:t>Eukaryotický bičík</a:t>
            </a:r>
          </a:p>
        </p:txBody>
      </p:sp>
      <p:pic>
        <p:nvPicPr>
          <p:cNvPr id="29701" name="Picture 5" descr="Bicikbakterie"/>
          <p:cNvPicPr>
            <a:picLocks noChangeAspect="1" noChangeArrowheads="1"/>
          </p:cNvPicPr>
          <p:nvPr/>
        </p:nvPicPr>
        <p:blipFill>
          <a:blip r:embed="rId2" cstate="print"/>
          <a:srcRect/>
          <a:stretch>
            <a:fillRect/>
          </a:stretch>
        </p:blipFill>
        <p:spPr bwMode="auto">
          <a:xfrm>
            <a:off x="228600" y="1371600"/>
            <a:ext cx="2271713" cy="3124200"/>
          </a:xfrm>
          <a:prstGeom prst="rect">
            <a:avLst/>
          </a:prstGeom>
          <a:noFill/>
          <a:ln w="12700">
            <a:solidFill>
              <a:schemeClr val="tx1"/>
            </a:solidFill>
            <a:miter lim="800000"/>
            <a:headEnd/>
            <a:tailEnd/>
          </a:ln>
        </p:spPr>
      </p:pic>
      <p:pic>
        <p:nvPicPr>
          <p:cNvPr id="29702" name="Picture 10" descr="Bicik 001upr"/>
          <p:cNvPicPr>
            <a:picLocks noChangeAspect="1" noChangeArrowheads="1"/>
          </p:cNvPicPr>
          <p:nvPr/>
        </p:nvPicPr>
        <p:blipFill>
          <a:blip r:embed="rId3" cstate="print"/>
          <a:srcRect/>
          <a:stretch>
            <a:fillRect/>
          </a:stretch>
        </p:blipFill>
        <p:spPr bwMode="auto">
          <a:xfrm>
            <a:off x="2895600" y="762000"/>
            <a:ext cx="6061075" cy="5961063"/>
          </a:xfrm>
          <a:prstGeom prst="rect">
            <a:avLst/>
          </a:prstGeom>
          <a:noFill/>
          <a:ln w="9525">
            <a:noFill/>
            <a:miter lim="800000"/>
            <a:headEnd/>
            <a:tailEnd/>
          </a:ln>
        </p:spPr>
      </p:pic>
      <p:sp>
        <p:nvSpPr>
          <p:cNvPr id="29703" name="Rectangle 11"/>
          <p:cNvSpPr>
            <a:spLocks noChangeArrowheads="1"/>
          </p:cNvSpPr>
          <p:nvPr/>
        </p:nvSpPr>
        <p:spPr bwMode="auto">
          <a:xfrm>
            <a:off x="2667000" y="736600"/>
            <a:ext cx="6375400" cy="6057900"/>
          </a:xfrm>
          <a:prstGeom prst="rect">
            <a:avLst/>
          </a:prstGeom>
          <a:noFill/>
          <a:ln w="12700">
            <a:solidFill>
              <a:schemeClr val="tx1"/>
            </a:solidFill>
            <a:miter lim="800000"/>
            <a:headEnd/>
            <a:tailEnd/>
          </a:ln>
        </p:spPr>
        <p:txBody>
          <a:bodyPr wrap="none" anchor="ctr"/>
          <a:lstStyle/>
          <a:p>
            <a:endParaRPr lang="cs-CZ"/>
          </a:p>
        </p:txBody>
      </p:sp>
      <p:sp>
        <p:nvSpPr>
          <p:cNvPr id="29704" name="Text Box 12"/>
          <p:cNvSpPr txBox="1">
            <a:spLocks noChangeArrowheads="1"/>
          </p:cNvSpPr>
          <p:nvPr/>
        </p:nvSpPr>
        <p:spPr bwMode="auto">
          <a:xfrm>
            <a:off x="7404100" y="758825"/>
            <a:ext cx="1011238" cy="457200"/>
          </a:xfrm>
          <a:prstGeom prst="rect">
            <a:avLst/>
          </a:prstGeom>
          <a:noFill/>
          <a:ln w="9525">
            <a:noFill/>
            <a:miter lim="800000"/>
            <a:headEnd/>
            <a:tailEnd/>
          </a:ln>
        </p:spPr>
        <p:txBody>
          <a:bodyPr wrap="none">
            <a:spAutoFit/>
          </a:bodyPr>
          <a:lstStyle/>
          <a:p>
            <a:r>
              <a:rPr lang="cs-CZ" sz="1200" b="0">
                <a:latin typeface="Arial" pitchFamily="34" charset="0"/>
              </a:rPr>
              <a:t>Vnější páry</a:t>
            </a:r>
          </a:p>
          <a:p>
            <a:r>
              <a:rPr lang="cs-CZ" sz="1200" b="0">
                <a:latin typeface="Arial" pitchFamily="34" charset="0"/>
              </a:rPr>
              <a:t> mikrotubulů</a:t>
            </a:r>
          </a:p>
        </p:txBody>
      </p:sp>
      <p:sp>
        <p:nvSpPr>
          <p:cNvPr id="29705" name="Text Box 13"/>
          <p:cNvSpPr txBox="1">
            <a:spLocks noChangeArrowheads="1"/>
          </p:cNvSpPr>
          <p:nvPr/>
        </p:nvSpPr>
        <p:spPr bwMode="auto">
          <a:xfrm>
            <a:off x="7391400" y="1524000"/>
            <a:ext cx="1089025" cy="457200"/>
          </a:xfrm>
          <a:prstGeom prst="rect">
            <a:avLst/>
          </a:prstGeom>
          <a:noFill/>
          <a:ln w="9525">
            <a:noFill/>
            <a:miter lim="800000"/>
            <a:headEnd/>
            <a:tailEnd/>
          </a:ln>
        </p:spPr>
        <p:txBody>
          <a:bodyPr wrap="none">
            <a:spAutoFit/>
          </a:bodyPr>
          <a:lstStyle/>
          <a:p>
            <a:r>
              <a:rPr lang="cs-CZ" sz="1200" b="0">
                <a:latin typeface="Arial" pitchFamily="34" charset="0"/>
              </a:rPr>
              <a:t>Středový pár </a:t>
            </a:r>
          </a:p>
          <a:p>
            <a:r>
              <a:rPr lang="cs-CZ" sz="1200" b="0">
                <a:latin typeface="Arial" pitchFamily="34" charset="0"/>
              </a:rPr>
              <a:t>mikrotubulů</a:t>
            </a:r>
          </a:p>
        </p:txBody>
      </p:sp>
      <p:sp>
        <p:nvSpPr>
          <p:cNvPr id="29706" name="Text Box 14"/>
          <p:cNvSpPr txBox="1">
            <a:spLocks noChangeArrowheads="1"/>
          </p:cNvSpPr>
          <p:nvPr/>
        </p:nvSpPr>
        <p:spPr bwMode="auto">
          <a:xfrm>
            <a:off x="7391400" y="1219200"/>
            <a:ext cx="1533525" cy="274638"/>
          </a:xfrm>
          <a:prstGeom prst="rect">
            <a:avLst/>
          </a:prstGeom>
          <a:noFill/>
          <a:ln w="9525">
            <a:noFill/>
            <a:miter lim="800000"/>
            <a:headEnd/>
            <a:tailEnd/>
          </a:ln>
        </p:spPr>
        <p:txBody>
          <a:bodyPr wrap="none">
            <a:spAutoFit/>
          </a:bodyPr>
          <a:lstStyle/>
          <a:p>
            <a:r>
              <a:rPr lang="cs-CZ" sz="1200" b="0">
                <a:latin typeface="Arial" pitchFamily="34" charset="0"/>
              </a:rPr>
              <a:t>Dyneinová raménka</a:t>
            </a:r>
          </a:p>
        </p:txBody>
      </p:sp>
      <p:sp>
        <p:nvSpPr>
          <p:cNvPr id="29707" name="Text Box 15"/>
          <p:cNvSpPr txBox="1">
            <a:spLocks noChangeArrowheads="1"/>
          </p:cNvSpPr>
          <p:nvPr/>
        </p:nvSpPr>
        <p:spPr bwMode="auto">
          <a:xfrm>
            <a:off x="7391400" y="1981200"/>
            <a:ext cx="1314450" cy="274638"/>
          </a:xfrm>
          <a:prstGeom prst="rect">
            <a:avLst/>
          </a:prstGeom>
          <a:noFill/>
          <a:ln w="9525">
            <a:noFill/>
            <a:miter lim="800000"/>
            <a:headEnd/>
            <a:tailEnd/>
          </a:ln>
        </p:spPr>
        <p:txBody>
          <a:bodyPr wrap="none">
            <a:spAutoFit/>
          </a:bodyPr>
          <a:lstStyle/>
          <a:p>
            <a:r>
              <a:rPr lang="cs-CZ" sz="1200" b="0">
                <a:latin typeface="Arial" pitchFamily="34" charset="0"/>
              </a:rPr>
              <a:t>Radiální paprsky</a:t>
            </a:r>
          </a:p>
        </p:txBody>
      </p:sp>
      <p:sp>
        <p:nvSpPr>
          <p:cNvPr id="29708" name="Text Box 16"/>
          <p:cNvSpPr txBox="1">
            <a:spLocks noChangeArrowheads="1"/>
          </p:cNvSpPr>
          <p:nvPr/>
        </p:nvSpPr>
        <p:spPr bwMode="auto">
          <a:xfrm>
            <a:off x="5715000" y="2286000"/>
            <a:ext cx="1266825" cy="274638"/>
          </a:xfrm>
          <a:prstGeom prst="rect">
            <a:avLst/>
          </a:prstGeom>
          <a:noFill/>
          <a:ln w="9525">
            <a:noFill/>
            <a:miter lim="800000"/>
            <a:headEnd/>
            <a:tailEnd/>
          </a:ln>
        </p:spPr>
        <p:txBody>
          <a:bodyPr wrap="none">
            <a:spAutoFit/>
          </a:bodyPr>
          <a:lstStyle/>
          <a:p>
            <a:r>
              <a:rPr lang="cs-CZ" sz="1200">
                <a:latin typeface="Arial" pitchFamily="34" charset="0"/>
              </a:rPr>
              <a:t>Průřez bičíkem</a:t>
            </a:r>
          </a:p>
        </p:txBody>
      </p:sp>
      <p:sp>
        <p:nvSpPr>
          <p:cNvPr id="29709" name="Text Box 17"/>
          <p:cNvSpPr txBox="1">
            <a:spLocks noChangeArrowheads="1"/>
          </p:cNvSpPr>
          <p:nvPr/>
        </p:nvSpPr>
        <p:spPr bwMode="auto">
          <a:xfrm>
            <a:off x="2895600" y="3352800"/>
            <a:ext cx="631825" cy="274638"/>
          </a:xfrm>
          <a:prstGeom prst="rect">
            <a:avLst/>
          </a:prstGeom>
          <a:noFill/>
          <a:ln w="9525">
            <a:noFill/>
            <a:miter lim="800000"/>
            <a:headEnd/>
            <a:tailEnd/>
          </a:ln>
        </p:spPr>
        <p:txBody>
          <a:bodyPr wrap="none">
            <a:spAutoFit/>
          </a:bodyPr>
          <a:lstStyle/>
          <a:p>
            <a:r>
              <a:rPr lang="cs-CZ" sz="1200">
                <a:latin typeface="Arial" pitchFamily="34" charset="0"/>
              </a:rPr>
              <a:t>Bičíky</a:t>
            </a:r>
          </a:p>
        </p:txBody>
      </p:sp>
      <p:sp>
        <p:nvSpPr>
          <p:cNvPr id="29710" name="Text Box 18"/>
          <p:cNvSpPr txBox="1">
            <a:spLocks noChangeArrowheads="1"/>
          </p:cNvSpPr>
          <p:nvPr/>
        </p:nvSpPr>
        <p:spPr bwMode="auto">
          <a:xfrm>
            <a:off x="2743200" y="4572000"/>
            <a:ext cx="1352550" cy="457200"/>
          </a:xfrm>
          <a:prstGeom prst="rect">
            <a:avLst/>
          </a:prstGeom>
          <a:noFill/>
          <a:ln w="9525">
            <a:noFill/>
            <a:miter lim="800000"/>
            <a:headEnd/>
            <a:tailEnd/>
          </a:ln>
        </p:spPr>
        <p:txBody>
          <a:bodyPr wrap="none">
            <a:spAutoFit/>
          </a:bodyPr>
          <a:lstStyle/>
          <a:p>
            <a:r>
              <a:rPr lang="cs-CZ" sz="1200">
                <a:latin typeface="Arial" pitchFamily="34" charset="0"/>
              </a:rPr>
              <a:t>Průřez bazálním</a:t>
            </a:r>
          </a:p>
          <a:p>
            <a:r>
              <a:rPr lang="cs-CZ" sz="1200">
                <a:latin typeface="Arial" pitchFamily="34" charset="0"/>
              </a:rPr>
              <a:t> tělískem</a:t>
            </a:r>
          </a:p>
        </p:txBody>
      </p:sp>
      <p:sp>
        <p:nvSpPr>
          <p:cNvPr id="29711" name="Text Box 20"/>
          <p:cNvSpPr txBox="1">
            <a:spLocks noChangeArrowheads="1"/>
          </p:cNvSpPr>
          <p:nvPr/>
        </p:nvSpPr>
        <p:spPr bwMode="auto">
          <a:xfrm>
            <a:off x="6477000" y="5486400"/>
            <a:ext cx="1243013" cy="274638"/>
          </a:xfrm>
          <a:prstGeom prst="rect">
            <a:avLst/>
          </a:prstGeom>
          <a:noFill/>
          <a:ln w="9525">
            <a:noFill/>
            <a:miter lim="800000"/>
            <a:headEnd/>
            <a:tailEnd/>
          </a:ln>
        </p:spPr>
        <p:txBody>
          <a:bodyPr wrap="none">
            <a:spAutoFit/>
          </a:bodyPr>
          <a:lstStyle/>
          <a:p>
            <a:r>
              <a:rPr lang="cs-CZ" sz="1200">
                <a:latin typeface="Arial" pitchFamily="34" charset="0"/>
              </a:rPr>
              <a:t>Bazální tělísko</a:t>
            </a:r>
          </a:p>
        </p:txBody>
      </p:sp>
      <p:sp>
        <p:nvSpPr>
          <p:cNvPr id="29712" name="Rectangle 22"/>
          <p:cNvSpPr>
            <a:spLocks noChangeArrowheads="1"/>
          </p:cNvSpPr>
          <p:nvPr/>
        </p:nvSpPr>
        <p:spPr bwMode="auto">
          <a:xfrm>
            <a:off x="4876800" y="3048000"/>
            <a:ext cx="228600" cy="304800"/>
          </a:xfrm>
          <a:prstGeom prst="rect">
            <a:avLst/>
          </a:prstGeom>
          <a:solidFill>
            <a:schemeClr val="bg1"/>
          </a:solidFill>
          <a:ln w="9525">
            <a:noFill/>
            <a:miter lim="800000"/>
            <a:headEnd/>
            <a:tailEnd/>
          </a:ln>
        </p:spPr>
        <p:txBody>
          <a:bodyPr wrap="none" anchor="ctr"/>
          <a:lstStyle/>
          <a:p>
            <a:endParaRPr lang="cs-CZ"/>
          </a:p>
        </p:txBody>
      </p:sp>
      <p:sp>
        <p:nvSpPr>
          <p:cNvPr id="29713" name="Text Box 23"/>
          <p:cNvSpPr txBox="1">
            <a:spLocks noChangeArrowheads="1"/>
          </p:cNvSpPr>
          <p:nvPr/>
        </p:nvSpPr>
        <p:spPr bwMode="auto">
          <a:xfrm>
            <a:off x="4267200" y="2895600"/>
            <a:ext cx="1054100" cy="457200"/>
          </a:xfrm>
          <a:prstGeom prst="rect">
            <a:avLst/>
          </a:prstGeom>
          <a:noFill/>
          <a:ln w="9525">
            <a:noFill/>
            <a:miter lim="800000"/>
            <a:headEnd/>
            <a:tailEnd/>
          </a:ln>
        </p:spPr>
        <p:txBody>
          <a:bodyPr wrap="none">
            <a:spAutoFit/>
          </a:bodyPr>
          <a:lstStyle/>
          <a:p>
            <a:r>
              <a:rPr lang="cs-CZ" sz="1200">
                <a:latin typeface="Arial" pitchFamily="34" charset="0"/>
              </a:rPr>
              <a:t>Plazmatická</a:t>
            </a:r>
          </a:p>
          <a:p>
            <a:r>
              <a:rPr lang="cs-CZ" sz="1200">
                <a:latin typeface="Arial" pitchFamily="34" charset="0"/>
              </a:rPr>
              <a:t> membrána</a:t>
            </a:r>
          </a:p>
        </p:txBody>
      </p:sp>
      <p:sp>
        <p:nvSpPr>
          <p:cNvPr id="29714" name="Text Box 24"/>
          <p:cNvSpPr txBox="1">
            <a:spLocks noChangeArrowheads="1"/>
          </p:cNvSpPr>
          <p:nvPr/>
        </p:nvSpPr>
        <p:spPr bwMode="auto">
          <a:xfrm>
            <a:off x="3124200" y="5003800"/>
            <a:ext cx="682625" cy="274638"/>
          </a:xfrm>
          <a:prstGeom prst="rect">
            <a:avLst/>
          </a:prstGeom>
          <a:noFill/>
          <a:ln w="9525">
            <a:noFill/>
            <a:miter lim="800000"/>
            <a:headEnd/>
            <a:tailEnd/>
          </a:ln>
        </p:spPr>
        <p:txBody>
          <a:bodyPr wrap="none">
            <a:spAutoFit/>
          </a:bodyPr>
          <a:lstStyle/>
          <a:p>
            <a:r>
              <a:rPr lang="cs-CZ" sz="1200" b="0">
                <a:latin typeface="Arial" pitchFamily="34" charset="0"/>
              </a:rPr>
              <a:t>Triplety</a:t>
            </a:r>
          </a:p>
        </p:txBody>
      </p:sp>
      <p:sp>
        <p:nvSpPr>
          <p:cNvPr id="29715" name="Text Box 25"/>
          <p:cNvSpPr txBox="1">
            <a:spLocks noChangeArrowheads="1"/>
          </p:cNvSpPr>
          <p:nvPr/>
        </p:nvSpPr>
        <p:spPr bwMode="auto">
          <a:xfrm>
            <a:off x="7523163" y="2209800"/>
            <a:ext cx="1620837" cy="274638"/>
          </a:xfrm>
          <a:prstGeom prst="rect">
            <a:avLst/>
          </a:prstGeom>
          <a:noFill/>
          <a:ln w="9525">
            <a:noFill/>
            <a:miter lim="800000"/>
            <a:headEnd/>
            <a:tailEnd/>
          </a:ln>
        </p:spPr>
        <p:txBody>
          <a:bodyPr wrap="none">
            <a:spAutoFit/>
          </a:bodyPr>
          <a:lstStyle/>
          <a:p>
            <a:r>
              <a:rPr lang="cs-CZ" sz="1200">
                <a:latin typeface="Arial" pitchFamily="34" charset="0"/>
              </a:rPr>
              <a:t>Dyneinová raménka</a:t>
            </a:r>
          </a:p>
        </p:txBody>
      </p:sp>
      <p:sp>
        <p:nvSpPr>
          <p:cNvPr id="29716" name="Text Box 26"/>
          <p:cNvSpPr txBox="1">
            <a:spLocks noChangeArrowheads="1"/>
          </p:cNvSpPr>
          <p:nvPr/>
        </p:nvSpPr>
        <p:spPr bwMode="auto">
          <a:xfrm>
            <a:off x="7772400" y="6545263"/>
            <a:ext cx="1135063" cy="274637"/>
          </a:xfrm>
          <a:prstGeom prst="rect">
            <a:avLst/>
          </a:prstGeom>
          <a:noFill/>
          <a:ln w="9525">
            <a:noFill/>
            <a:miter lim="800000"/>
            <a:headEnd/>
            <a:tailEnd/>
          </a:ln>
        </p:spPr>
        <p:txBody>
          <a:bodyPr wrap="none">
            <a:spAutoFit/>
          </a:bodyPr>
          <a:lstStyle/>
          <a:p>
            <a:r>
              <a:rPr lang="cs-CZ" sz="1200">
                <a:latin typeface="Arial" pitchFamily="34" charset="0"/>
              </a:rPr>
              <a:t>Pohyb bičíku</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a:solidFill>
                  <a:schemeClr val="tx2"/>
                </a:solidFill>
                <a:latin typeface="Calibri" panose="020F0502020204030204" pitchFamily="34" charset="0"/>
              </a:rPr>
              <a:t>Vznik bičíku - endogenní</a:t>
            </a:r>
          </a:p>
        </p:txBody>
      </p:sp>
      <p:sp>
        <p:nvSpPr>
          <p:cNvPr id="30723" name="Text Box 5"/>
          <p:cNvSpPr txBox="1">
            <a:spLocks noChangeArrowheads="1"/>
          </p:cNvSpPr>
          <p:nvPr/>
        </p:nvSpPr>
        <p:spPr bwMode="auto">
          <a:xfrm>
            <a:off x="0" y="5667375"/>
            <a:ext cx="9144000" cy="1190625"/>
          </a:xfrm>
          <a:prstGeom prst="rect">
            <a:avLst/>
          </a:prstGeom>
          <a:solidFill>
            <a:srgbClr val="FFCC99"/>
          </a:solidFill>
          <a:ln w="9525">
            <a:noFill/>
            <a:miter lim="800000"/>
            <a:headEnd/>
            <a:tailEnd/>
          </a:ln>
        </p:spPr>
        <p:txBody>
          <a:bodyPr>
            <a:spAutoFit/>
          </a:bodyPr>
          <a:lstStyle/>
          <a:p>
            <a:r>
              <a:rPr lang="cs-CZ" b="0">
                <a:latin typeface="Arial" pitchFamily="34" charset="0"/>
              </a:rPr>
              <a:t>Centriola je homologická s bazálním tělískem bičíku a obě struktury se zapojují do utváření dělícího vřeténka. </a:t>
            </a:r>
            <a:r>
              <a:rPr lang="cs-CZ">
                <a:latin typeface="Arial" pitchFamily="34" charset="0"/>
              </a:rPr>
              <a:t>Mitóza je pro buňku důležitější než bičík</a:t>
            </a:r>
            <a:r>
              <a:rPr lang="cs-CZ" b="0">
                <a:latin typeface="Arial" pitchFamily="34" charset="0"/>
              </a:rPr>
              <a:t>, a proto se dá předpokládat, že vznikla dříve. Bičík mohl vzniknout protažením centrioly na druhou stranu. Bičíkové „motory“ dyneiny jsou odvozeny od cytoplasmatických.</a:t>
            </a:r>
          </a:p>
        </p:txBody>
      </p:sp>
      <p:pic>
        <p:nvPicPr>
          <p:cNvPr id="30724" name="Picture 8" descr="conosa"/>
          <p:cNvPicPr>
            <a:picLocks noChangeAspect="1" noChangeArrowheads="1"/>
          </p:cNvPicPr>
          <p:nvPr/>
        </p:nvPicPr>
        <p:blipFill>
          <a:blip r:embed="rId2" cstate="print"/>
          <a:srcRect/>
          <a:stretch>
            <a:fillRect/>
          </a:stretch>
        </p:blipFill>
        <p:spPr bwMode="auto">
          <a:xfrm>
            <a:off x="5842000" y="762000"/>
            <a:ext cx="3201988" cy="4840288"/>
          </a:xfrm>
          <a:prstGeom prst="rect">
            <a:avLst/>
          </a:prstGeom>
          <a:noFill/>
          <a:ln w="9525">
            <a:noFill/>
            <a:miter lim="800000"/>
            <a:headEnd/>
            <a:tailEnd/>
          </a:ln>
        </p:spPr>
      </p:pic>
      <p:pic>
        <p:nvPicPr>
          <p:cNvPr id="30725" name="Picture 9" descr="mitosis"/>
          <p:cNvPicPr>
            <a:picLocks noChangeAspect="1" noChangeArrowheads="1"/>
          </p:cNvPicPr>
          <p:nvPr/>
        </p:nvPicPr>
        <p:blipFill>
          <a:blip r:embed="rId3" cstate="print"/>
          <a:srcRect/>
          <a:stretch>
            <a:fillRect/>
          </a:stretch>
        </p:blipFill>
        <p:spPr bwMode="auto">
          <a:xfrm>
            <a:off x="4343400" y="1676400"/>
            <a:ext cx="1828800" cy="1622425"/>
          </a:xfrm>
          <a:prstGeom prst="rect">
            <a:avLst/>
          </a:prstGeom>
          <a:noFill/>
          <a:ln w="9525">
            <a:noFill/>
            <a:miter lim="800000"/>
            <a:headEnd/>
            <a:tailEnd/>
          </a:ln>
        </p:spPr>
      </p:pic>
      <p:pic>
        <p:nvPicPr>
          <p:cNvPr id="30726" name="Picture 10" descr="centriole"/>
          <p:cNvPicPr>
            <a:picLocks noChangeAspect="1" noChangeArrowheads="1"/>
          </p:cNvPicPr>
          <p:nvPr/>
        </p:nvPicPr>
        <p:blipFill>
          <a:blip r:embed="rId4" cstate="print"/>
          <a:srcRect/>
          <a:stretch>
            <a:fillRect/>
          </a:stretch>
        </p:blipFill>
        <p:spPr bwMode="auto">
          <a:xfrm>
            <a:off x="107950" y="1844675"/>
            <a:ext cx="4089400" cy="3032125"/>
          </a:xfrm>
          <a:prstGeom prst="rect">
            <a:avLst/>
          </a:prstGeom>
          <a:noFill/>
          <a:ln w="9525">
            <a:noFill/>
            <a:miter lim="800000"/>
            <a:headEnd/>
            <a:tailEnd/>
          </a:ln>
        </p:spPr>
      </p:pic>
      <p:sp>
        <p:nvSpPr>
          <p:cNvPr id="30727" name="Text Box 11"/>
          <p:cNvSpPr txBox="1">
            <a:spLocks noChangeArrowheads="1"/>
          </p:cNvSpPr>
          <p:nvPr/>
        </p:nvSpPr>
        <p:spPr bwMode="auto">
          <a:xfrm>
            <a:off x="3352800" y="1219200"/>
            <a:ext cx="1174750" cy="366713"/>
          </a:xfrm>
          <a:prstGeom prst="rect">
            <a:avLst/>
          </a:prstGeom>
          <a:noFill/>
          <a:ln w="9525">
            <a:noFill/>
            <a:miter lim="800000"/>
            <a:headEnd/>
            <a:tailEnd/>
          </a:ln>
        </p:spPr>
        <p:txBody>
          <a:bodyPr wrap="none">
            <a:spAutoFit/>
          </a:bodyPr>
          <a:lstStyle/>
          <a:p>
            <a:r>
              <a:rPr lang="cs-CZ">
                <a:latin typeface="Arial" pitchFamily="34" charset="0"/>
              </a:rPr>
              <a:t>Centriola</a:t>
            </a:r>
          </a:p>
        </p:txBody>
      </p:sp>
      <p:sp>
        <p:nvSpPr>
          <p:cNvPr id="30728" name="Line 12"/>
          <p:cNvSpPr>
            <a:spLocks noChangeShapeType="1"/>
          </p:cNvSpPr>
          <p:nvPr/>
        </p:nvSpPr>
        <p:spPr bwMode="auto">
          <a:xfrm flipH="1">
            <a:off x="3632200" y="1581150"/>
            <a:ext cx="292100" cy="1600200"/>
          </a:xfrm>
          <a:prstGeom prst="line">
            <a:avLst/>
          </a:prstGeom>
          <a:noFill/>
          <a:ln w="9525">
            <a:solidFill>
              <a:schemeClr val="tx1"/>
            </a:solidFill>
            <a:round/>
            <a:headEnd/>
            <a:tailEnd type="triangle" w="med" len="med"/>
          </a:ln>
        </p:spPr>
        <p:txBody>
          <a:bodyPr/>
          <a:lstStyle/>
          <a:p>
            <a:endParaRPr lang="cs-CZ"/>
          </a:p>
        </p:txBody>
      </p:sp>
      <p:sp>
        <p:nvSpPr>
          <p:cNvPr id="30729" name="Line 13"/>
          <p:cNvSpPr>
            <a:spLocks noChangeShapeType="1"/>
          </p:cNvSpPr>
          <p:nvPr/>
        </p:nvSpPr>
        <p:spPr bwMode="auto">
          <a:xfrm>
            <a:off x="4191000" y="1600200"/>
            <a:ext cx="398463" cy="515938"/>
          </a:xfrm>
          <a:prstGeom prst="line">
            <a:avLst/>
          </a:prstGeom>
          <a:noFill/>
          <a:ln w="9525">
            <a:solidFill>
              <a:schemeClr val="tx1"/>
            </a:solidFill>
            <a:round/>
            <a:headEnd/>
            <a:tailEnd type="triangle" w="med" len="med"/>
          </a:ln>
        </p:spPr>
        <p:txBody>
          <a:bodyPr/>
          <a:lstStyle/>
          <a:p>
            <a:endParaRPr lang="cs-CZ"/>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p:cNvPicPr>
            <a:picLocks noChangeAspect="1" noChangeArrowheads="1"/>
          </p:cNvPicPr>
          <p:nvPr/>
        </p:nvPicPr>
        <p:blipFill>
          <a:blip r:embed="rId2" cstate="print"/>
          <a:srcRect/>
          <a:stretch>
            <a:fillRect/>
          </a:stretch>
        </p:blipFill>
        <p:spPr bwMode="auto">
          <a:xfrm>
            <a:off x="1629464" y="1125809"/>
            <a:ext cx="2978032" cy="5400601"/>
          </a:xfrm>
          <a:prstGeom prst="rect">
            <a:avLst/>
          </a:prstGeom>
          <a:noFill/>
          <a:ln w="9525">
            <a:noFill/>
            <a:miter lim="800000"/>
            <a:headEnd/>
            <a:tailEnd/>
          </a:ln>
        </p:spPr>
      </p:pic>
      <p:sp>
        <p:nvSpPr>
          <p:cNvPr id="12293" name="Šipka doprava 5"/>
          <p:cNvSpPr>
            <a:spLocks noChangeArrowheads="1"/>
          </p:cNvSpPr>
          <p:nvPr/>
        </p:nvSpPr>
        <p:spPr bwMode="auto">
          <a:xfrm>
            <a:off x="1043608" y="2493962"/>
            <a:ext cx="1512168" cy="935038"/>
          </a:xfrm>
          <a:prstGeom prst="rightArrow">
            <a:avLst>
              <a:gd name="adj1" fmla="val 50000"/>
              <a:gd name="adj2" fmla="val 50060"/>
            </a:avLst>
          </a:prstGeom>
          <a:solidFill>
            <a:schemeClr val="accent1"/>
          </a:solidFill>
          <a:ln w="9525" algn="ctr">
            <a:solidFill>
              <a:schemeClr val="tx1"/>
            </a:solidFill>
            <a:round/>
            <a:headEnd/>
            <a:tailEnd/>
          </a:ln>
        </p:spPr>
        <p:txBody>
          <a:bodyPr anchor="ctr"/>
          <a:lstStyle/>
          <a:p>
            <a:r>
              <a:rPr lang="cs-CZ" sz="2800" dirty="0">
                <a:latin typeface="Arial" pitchFamily="34" charset="0"/>
                <a:cs typeface="Arial" pitchFamily="34" charset="0"/>
              </a:rPr>
              <a:t>L</a:t>
            </a:r>
            <a:r>
              <a:rPr lang="en-US" sz="2800" dirty="0">
                <a:latin typeface="Arial" pitchFamily="34" charset="0"/>
                <a:cs typeface="Arial" pitchFamily="34" charset="0"/>
              </a:rPr>
              <a:t>E</a:t>
            </a:r>
            <a:r>
              <a:rPr lang="cs-CZ" sz="2800" dirty="0">
                <a:latin typeface="Arial" pitchFamily="34" charset="0"/>
                <a:cs typeface="Arial" pitchFamily="34" charset="0"/>
              </a:rPr>
              <a:t>CA</a:t>
            </a:r>
            <a:r>
              <a:rPr lang="cs-CZ" dirty="0">
                <a:latin typeface="Arial" pitchFamily="34" charset="0"/>
                <a:cs typeface="Arial" pitchFamily="34" charset="0"/>
              </a:rPr>
              <a:t> </a:t>
            </a:r>
          </a:p>
        </p:txBody>
      </p:sp>
      <p:pic>
        <p:nvPicPr>
          <p:cNvPr id="39" name="Picture 2"/>
          <p:cNvPicPr>
            <a:picLocks noChangeAspect="1" noChangeArrowheads="1"/>
          </p:cNvPicPr>
          <p:nvPr/>
        </p:nvPicPr>
        <p:blipFill>
          <a:blip r:embed="rId3" cstate="print"/>
          <a:srcRect/>
          <a:stretch>
            <a:fillRect/>
          </a:stretch>
        </p:blipFill>
        <p:spPr bwMode="auto">
          <a:xfrm>
            <a:off x="1475656" y="548680"/>
            <a:ext cx="572616" cy="567680"/>
          </a:xfrm>
          <a:prstGeom prst="rect">
            <a:avLst/>
          </a:prstGeom>
          <a:noFill/>
          <a:ln w="9525">
            <a:noFill/>
            <a:miter lim="800000"/>
            <a:headEnd/>
            <a:tailEnd/>
          </a:ln>
        </p:spPr>
      </p:pic>
      <p:pic>
        <p:nvPicPr>
          <p:cNvPr id="40" name="Picture 2"/>
          <p:cNvPicPr>
            <a:picLocks noChangeAspect="1" noChangeArrowheads="1"/>
          </p:cNvPicPr>
          <p:nvPr/>
        </p:nvPicPr>
        <p:blipFill>
          <a:blip r:embed="rId3" cstate="print"/>
          <a:srcRect/>
          <a:stretch>
            <a:fillRect/>
          </a:stretch>
        </p:blipFill>
        <p:spPr bwMode="auto">
          <a:xfrm>
            <a:off x="2051720" y="620688"/>
            <a:ext cx="572616" cy="567680"/>
          </a:xfrm>
          <a:prstGeom prst="rect">
            <a:avLst/>
          </a:prstGeom>
          <a:noFill/>
          <a:ln w="9525">
            <a:noFill/>
            <a:miter lim="800000"/>
            <a:headEnd/>
            <a:tailEnd/>
          </a:ln>
        </p:spPr>
      </p:pic>
      <p:pic>
        <p:nvPicPr>
          <p:cNvPr id="41" name="Picture 2"/>
          <p:cNvPicPr>
            <a:picLocks noChangeAspect="1" noChangeArrowheads="1"/>
          </p:cNvPicPr>
          <p:nvPr/>
        </p:nvPicPr>
        <p:blipFill>
          <a:blip r:embed="rId3" cstate="print"/>
          <a:srcRect/>
          <a:stretch>
            <a:fillRect/>
          </a:stretch>
        </p:blipFill>
        <p:spPr bwMode="auto">
          <a:xfrm>
            <a:off x="4283968" y="692696"/>
            <a:ext cx="572616" cy="567680"/>
          </a:xfrm>
          <a:prstGeom prst="rect">
            <a:avLst/>
          </a:prstGeom>
          <a:noFill/>
          <a:ln w="9525">
            <a:noFill/>
            <a:miter lim="800000"/>
            <a:headEnd/>
            <a:tailEnd/>
          </a:ln>
        </p:spPr>
      </p:pic>
      <p:pic>
        <p:nvPicPr>
          <p:cNvPr id="42" name="Picture 2"/>
          <p:cNvPicPr>
            <a:picLocks noChangeAspect="1" noChangeArrowheads="1"/>
          </p:cNvPicPr>
          <p:nvPr/>
        </p:nvPicPr>
        <p:blipFill>
          <a:blip r:embed="rId3" cstate="print"/>
          <a:srcRect/>
          <a:stretch>
            <a:fillRect/>
          </a:stretch>
        </p:blipFill>
        <p:spPr bwMode="auto">
          <a:xfrm>
            <a:off x="3491880" y="692696"/>
            <a:ext cx="572616" cy="567680"/>
          </a:xfrm>
          <a:prstGeom prst="rect">
            <a:avLst/>
          </a:prstGeom>
          <a:noFill/>
          <a:ln w="9525">
            <a:noFill/>
            <a:miter lim="800000"/>
            <a:headEnd/>
            <a:tailEnd/>
          </a:ln>
        </p:spPr>
      </p:pic>
      <p:pic>
        <p:nvPicPr>
          <p:cNvPr id="43" name="Picture 2"/>
          <p:cNvPicPr>
            <a:picLocks noChangeAspect="1" noChangeArrowheads="1"/>
          </p:cNvPicPr>
          <p:nvPr/>
        </p:nvPicPr>
        <p:blipFill>
          <a:blip r:embed="rId3" cstate="print"/>
          <a:srcRect/>
          <a:stretch>
            <a:fillRect/>
          </a:stretch>
        </p:blipFill>
        <p:spPr bwMode="auto">
          <a:xfrm>
            <a:off x="2843808" y="692696"/>
            <a:ext cx="572616" cy="567680"/>
          </a:xfrm>
          <a:prstGeom prst="rect">
            <a:avLst/>
          </a:prstGeom>
          <a:noFill/>
          <a:ln w="9525">
            <a:noFill/>
            <a:miter lim="800000"/>
            <a:headEnd/>
            <a:tailEnd/>
          </a:ln>
        </p:spPr>
      </p:pic>
      <p:grpSp>
        <p:nvGrpSpPr>
          <p:cNvPr id="49" name="Skupina 48"/>
          <p:cNvGrpSpPr/>
          <p:nvPr/>
        </p:nvGrpSpPr>
        <p:grpSpPr>
          <a:xfrm>
            <a:off x="4139952" y="3725416"/>
            <a:ext cx="3516759" cy="3015952"/>
            <a:chOff x="4211960" y="3581400"/>
            <a:chExt cx="3660775" cy="3276600"/>
          </a:xfrm>
        </p:grpSpPr>
        <p:sp>
          <p:nvSpPr>
            <p:cNvPr id="45" name="Rectangle 36"/>
            <p:cNvSpPr>
              <a:spLocks noChangeArrowheads="1"/>
            </p:cNvSpPr>
            <p:nvPr/>
          </p:nvSpPr>
          <p:spPr bwMode="auto">
            <a:xfrm>
              <a:off x="4227835" y="3581400"/>
              <a:ext cx="3644900" cy="3276600"/>
            </a:xfrm>
            <a:prstGeom prst="rect">
              <a:avLst/>
            </a:prstGeom>
            <a:solidFill>
              <a:srgbClr val="FFCC99"/>
            </a:solidFill>
            <a:ln w="25400">
              <a:solidFill>
                <a:schemeClr val="tx1"/>
              </a:solidFill>
              <a:miter lim="800000"/>
              <a:headEnd/>
              <a:tailEnd/>
            </a:ln>
          </p:spPr>
          <p:txBody>
            <a:bodyPr wrap="none" anchor="ctr"/>
            <a:lstStyle/>
            <a:p>
              <a:endParaRPr lang="cs-CZ"/>
            </a:p>
          </p:txBody>
        </p:sp>
        <p:pic>
          <p:nvPicPr>
            <p:cNvPr id="46" name="Picture 37" descr="Ehist"/>
            <p:cNvPicPr>
              <a:picLocks noChangeAspect="1" noChangeArrowheads="1"/>
            </p:cNvPicPr>
            <p:nvPr/>
          </p:nvPicPr>
          <p:blipFill>
            <a:blip r:embed="rId4" cstate="print"/>
            <a:srcRect/>
            <a:stretch>
              <a:fillRect/>
            </a:stretch>
          </p:blipFill>
          <p:spPr bwMode="auto">
            <a:xfrm>
              <a:off x="4338960" y="4621213"/>
              <a:ext cx="2068513" cy="2079625"/>
            </a:xfrm>
            <a:prstGeom prst="rect">
              <a:avLst/>
            </a:prstGeom>
            <a:noFill/>
            <a:ln w="9525">
              <a:noFill/>
              <a:miter lim="800000"/>
              <a:headEnd/>
              <a:tailEnd/>
            </a:ln>
          </p:spPr>
        </p:pic>
        <p:pic>
          <p:nvPicPr>
            <p:cNvPr id="47" name="Picture 38" descr="Nolanea_hirtipes"/>
            <p:cNvPicPr>
              <a:picLocks noChangeAspect="1" noChangeArrowheads="1"/>
            </p:cNvPicPr>
            <p:nvPr/>
          </p:nvPicPr>
          <p:blipFill>
            <a:blip r:embed="rId5" cstate="print"/>
            <a:srcRect/>
            <a:stretch>
              <a:fillRect/>
            </a:stretch>
          </p:blipFill>
          <p:spPr bwMode="auto">
            <a:xfrm>
              <a:off x="6443985" y="4621213"/>
              <a:ext cx="1365250" cy="2084387"/>
            </a:xfrm>
            <a:prstGeom prst="rect">
              <a:avLst/>
            </a:prstGeom>
            <a:noFill/>
            <a:ln w="9525">
              <a:noFill/>
              <a:miter lim="800000"/>
              <a:headEnd/>
              <a:tailEnd/>
            </a:ln>
          </p:spPr>
        </p:pic>
        <p:sp>
          <p:nvSpPr>
            <p:cNvPr id="48" name="Text Box 39"/>
            <p:cNvSpPr txBox="1">
              <a:spLocks noChangeArrowheads="1"/>
            </p:cNvSpPr>
            <p:nvPr/>
          </p:nvSpPr>
          <p:spPr bwMode="auto">
            <a:xfrm>
              <a:off x="4211960" y="3617913"/>
              <a:ext cx="3597275" cy="915987"/>
            </a:xfrm>
            <a:prstGeom prst="rect">
              <a:avLst/>
            </a:prstGeom>
            <a:noFill/>
            <a:ln w="9525">
              <a:noFill/>
              <a:miter lim="800000"/>
              <a:headEnd/>
              <a:tailEnd/>
            </a:ln>
          </p:spPr>
          <p:txBody>
            <a:bodyPr>
              <a:spAutoFit/>
            </a:bodyPr>
            <a:lstStyle/>
            <a:p>
              <a:r>
                <a:rPr lang="cs-CZ" b="0" dirty="0" err="1">
                  <a:latin typeface="Arial" pitchFamily="34" charset="0"/>
                </a:rPr>
                <a:t>Bezbičíkatá</a:t>
              </a:r>
              <a:r>
                <a:rPr lang="cs-CZ" b="0" dirty="0">
                  <a:latin typeface="Arial" pitchFamily="34" charset="0"/>
                </a:rPr>
                <a:t> </a:t>
              </a:r>
              <a:r>
                <a:rPr lang="cs-CZ" b="0" dirty="0" err="1">
                  <a:latin typeface="Arial" pitchFamily="34" charset="0"/>
                </a:rPr>
                <a:t>eukaryota</a:t>
              </a:r>
              <a:r>
                <a:rPr lang="cs-CZ" b="0" dirty="0">
                  <a:latin typeface="Arial" pitchFamily="34" charset="0"/>
                </a:rPr>
                <a:t> (některé améby, většina hub) nejspíš nemají bičík druhotně (ztráta). </a:t>
              </a:r>
            </a:p>
          </p:txBody>
        </p:sp>
      </p:grpSp>
      <p:grpSp>
        <p:nvGrpSpPr>
          <p:cNvPr id="50" name="Skupina 14"/>
          <p:cNvGrpSpPr/>
          <p:nvPr/>
        </p:nvGrpSpPr>
        <p:grpSpPr>
          <a:xfrm>
            <a:off x="6012160" y="2564904"/>
            <a:ext cx="757510" cy="341784"/>
            <a:chOff x="260350" y="1143000"/>
            <a:chExt cx="1828800" cy="762000"/>
          </a:xfrm>
        </p:grpSpPr>
        <p:sp>
          <p:nvSpPr>
            <p:cNvPr id="51" name="Oval 4"/>
            <p:cNvSpPr>
              <a:spLocks noChangeArrowheads="1"/>
            </p:cNvSpPr>
            <p:nvPr/>
          </p:nvSpPr>
          <p:spPr bwMode="auto">
            <a:xfrm>
              <a:off x="260350" y="1143000"/>
              <a:ext cx="1828800" cy="762000"/>
            </a:xfrm>
            <a:prstGeom prst="ellipse">
              <a:avLst/>
            </a:prstGeom>
            <a:solidFill>
              <a:srgbClr val="FF0000"/>
            </a:solidFill>
            <a:ln w="9525">
              <a:solidFill>
                <a:schemeClr val="tx1"/>
              </a:solidFill>
              <a:round/>
              <a:headEnd/>
              <a:tailEnd/>
            </a:ln>
          </p:spPr>
          <p:txBody>
            <a:bodyPr wrap="none" anchor="ctr"/>
            <a:lstStyle/>
            <a:p>
              <a:endParaRPr lang="cs-CZ"/>
            </a:p>
          </p:txBody>
        </p:sp>
        <p:sp>
          <p:nvSpPr>
            <p:cNvPr id="52" name="Freeform 5"/>
            <p:cNvSpPr>
              <a:spLocks/>
            </p:cNvSpPr>
            <p:nvPr/>
          </p:nvSpPr>
          <p:spPr bwMode="auto">
            <a:xfrm>
              <a:off x="476250" y="1258888"/>
              <a:ext cx="1377950" cy="571500"/>
            </a:xfrm>
            <a:custGeom>
              <a:avLst/>
              <a:gdLst>
                <a:gd name="T0" fmla="*/ 2147483647 w 217"/>
                <a:gd name="T1" fmla="*/ 2147483647 h 108"/>
                <a:gd name="T2" fmla="*/ 2147483647 w 217"/>
                <a:gd name="T3" fmla="*/ 2147483647 h 108"/>
                <a:gd name="T4" fmla="*/ 2147483647 w 217"/>
                <a:gd name="T5" fmla="*/ 2147483647 h 108"/>
                <a:gd name="T6" fmla="*/ 2147483647 w 217"/>
                <a:gd name="T7" fmla="*/ 2147483647 h 108"/>
                <a:gd name="T8" fmla="*/ 2147483647 w 217"/>
                <a:gd name="T9" fmla="*/ 2147483647 h 108"/>
                <a:gd name="T10" fmla="*/ 2147483647 w 217"/>
                <a:gd name="T11" fmla="*/ 0 h 108"/>
                <a:gd name="T12" fmla="*/ 2147483647 w 217"/>
                <a:gd name="T13" fmla="*/ 2147483647 h 108"/>
                <a:gd name="T14" fmla="*/ 2147483647 w 217"/>
                <a:gd name="T15" fmla="*/ 2147483647 h 108"/>
                <a:gd name="T16" fmla="*/ 2147483647 w 217"/>
                <a:gd name="T17" fmla="*/ 2147483647 h 108"/>
                <a:gd name="T18" fmla="*/ 2147483647 w 217"/>
                <a:gd name="T19" fmla="*/ 2147483647 h 108"/>
                <a:gd name="T20" fmla="*/ 2147483647 w 217"/>
                <a:gd name="T21" fmla="*/ 2147483647 h 108"/>
                <a:gd name="T22" fmla="*/ 2147483647 w 217"/>
                <a:gd name="T23" fmla="*/ 2147483647 h 108"/>
                <a:gd name="T24" fmla="*/ 2147483647 w 217"/>
                <a:gd name="T25" fmla="*/ 2147483647 h 108"/>
                <a:gd name="T26" fmla="*/ 2147483647 w 217"/>
                <a:gd name="T27" fmla="*/ 2147483647 h 108"/>
                <a:gd name="T28" fmla="*/ 2147483647 w 217"/>
                <a:gd name="T29" fmla="*/ 2147483647 h 108"/>
                <a:gd name="T30" fmla="*/ 2147483647 w 217"/>
                <a:gd name="T31" fmla="*/ 2147483647 h 108"/>
                <a:gd name="T32" fmla="*/ 2147483647 w 217"/>
                <a:gd name="T33" fmla="*/ 2147483647 h 108"/>
                <a:gd name="T34" fmla="*/ 2147483647 w 217"/>
                <a:gd name="T35" fmla="*/ 2147483647 h 108"/>
                <a:gd name="T36" fmla="*/ 2147483647 w 217"/>
                <a:gd name="T37" fmla="*/ 2147483647 h 108"/>
                <a:gd name="T38" fmla="*/ 2147483647 w 217"/>
                <a:gd name="T39" fmla="*/ 2147483647 h 108"/>
                <a:gd name="T40" fmla="*/ 2147483647 w 217"/>
                <a:gd name="T41" fmla="*/ 2147483647 h 108"/>
                <a:gd name="T42" fmla="*/ 2147483647 w 217"/>
                <a:gd name="T43" fmla="*/ 2147483647 h 108"/>
                <a:gd name="T44" fmla="*/ 2147483647 w 217"/>
                <a:gd name="T45" fmla="*/ 2147483647 h 108"/>
                <a:gd name="T46" fmla="*/ 2147483647 w 217"/>
                <a:gd name="T47" fmla="*/ 2147483647 h 108"/>
                <a:gd name="T48" fmla="*/ 2147483647 w 217"/>
                <a:gd name="T49" fmla="*/ 2147483647 h 108"/>
                <a:gd name="T50" fmla="*/ 2147483647 w 217"/>
                <a:gd name="T51" fmla="*/ 2147483647 h 108"/>
                <a:gd name="T52" fmla="*/ 0 w 217"/>
                <a:gd name="T53" fmla="*/ 2147483647 h 108"/>
                <a:gd name="T54" fmla="*/ 2147483647 w 217"/>
                <a:gd name="T55" fmla="*/ 2147483647 h 108"/>
                <a:gd name="T56" fmla="*/ 2147483647 w 217"/>
                <a:gd name="T57" fmla="*/ 2147483647 h 108"/>
                <a:gd name="T58" fmla="*/ 2147483647 w 217"/>
                <a:gd name="T59" fmla="*/ 2147483647 h 108"/>
                <a:gd name="T60" fmla="*/ 2147483647 w 217"/>
                <a:gd name="T61" fmla="*/ 2147483647 h 108"/>
                <a:gd name="T62" fmla="*/ 2147483647 w 217"/>
                <a:gd name="T63" fmla="*/ 2147483647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108"/>
                <a:gd name="T98" fmla="*/ 217 w 217"/>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108">
                  <a:moveTo>
                    <a:pt x="36" y="2"/>
                  </a:moveTo>
                  <a:cubicBezTo>
                    <a:pt x="38" y="26"/>
                    <a:pt x="35" y="23"/>
                    <a:pt x="52" y="34"/>
                  </a:cubicBezTo>
                  <a:cubicBezTo>
                    <a:pt x="57" y="25"/>
                    <a:pt x="58" y="7"/>
                    <a:pt x="68" y="4"/>
                  </a:cubicBezTo>
                  <a:cubicBezTo>
                    <a:pt x="82" y="8"/>
                    <a:pt x="74" y="26"/>
                    <a:pt x="82" y="38"/>
                  </a:cubicBezTo>
                  <a:cubicBezTo>
                    <a:pt x="100" y="34"/>
                    <a:pt x="92" y="25"/>
                    <a:pt x="98" y="12"/>
                  </a:cubicBezTo>
                  <a:cubicBezTo>
                    <a:pt x="99" y="7"/>
                    <a:pt x="106" y="0"/>
                    <a:pt x="106" y="0"/>
                  </a:cubicBezTo>
                  <a:cubicBezTo>
                    <a:pt x="138" y="5"/>
                    <a:pt x="102" y="27"/>
                    <a:pt x="128" y="36"/>
                  </a:cubicBezTo>
                  <a:cubicBezTo>
                    <a:pt x="135" y="25"/>
                    <a:pt x="136" y="13"/>
                    <a:pt x="148" y="6"/>
                  </a:cubicBezTo>
                  <a:cubicBezTo>
                    <a:pt x="166" y="10"/>
                    <a:pt x="156" y="20"/>
                    <a:pt x="152" y="34"/>
                  </a:cubicBezTo>
                  <a:cubicBezTo>
                    <a:pt x="162" y="49"/>
                    <a:pt x="177" y="26"/>
                    <a:pt x="190" y="22"/>
                  </a:cubicBezTo>
                  <a:cubicBezTo>
                    <a:pt x="204" y="26"/>
                    <a:pt x="200" y="22"/>
                    <a:pt x="204" y="32"/>
                  </a:cubicBezTo>
                  <a:cubicBezTo>
                    <a:pt x="197" y="35"/>
                    <a:pt x="190" y="37"/>
                    <a:pt x="184" y="42"/>
                  </a:cubicBezTo>
                  <a:cubicBezTo>
                    <a:pt x="187" y="60"/>
                    <a:pt x="194" y="56"/>
                    <a:pt x="214" y="60"/>
                  </a:cubicBezTo>
                  <a:cubicBezTo>
                    <a:pt x="217" y="69"/>
                    <a:pt x="215" y="78"/>
                    <a:pt x="206" y="82"/>
                  </a:cubicBezTo>
                  <a:cubicBezTo>
                    <a:pt x="195" y="78"/>
                    <a:pt x="190" y="70"/>
                    <a:pt x="180" y="68"/>
                  </a:cubicBezTo>
                  <a:cubicBezTo>
                    <a:pt x="178" y="68"/>
                    <a:pt x="174" y="67"/>
                    <a:pt x="174" y="70"/>
                  </a:cubicBezTo>
                  <a:cubicBezTo>
                    <a:pt x="173" y="72"/>
                    <a:pt x="177" y="73"/>
                    <a:pt x="178" y="76"/>
                  </a:cubicBezTo>
                  <a:cubicBezTo>
                    <a:pt x="179" y="79"/>
                    <a:pt x="182" y="88"/>
                    <a:pt x="182" y="88"/>
                  </a:cubicBezTo>
                  <a:cubicBezTo>
                    <a:pt x="179" y="96"/>
                    <a:pt x="175" y="97"/>
                    <a:pt x="168" y="100"/>
                  </a:cubicBezTo>
                  <a:cubicBezTo>
                    <a:pt x="133" y="95"/>
                    <a:pt x="162" y="90"/>
                    <a:pt x="142" y="70"/>
                  </a:cubicBezTo>
                  <a:cubicBezTo>
                    <a:pt x="123" y="77"/>
                    <a:pt x="127" y="94"/>
                    <a:pt x="114" y="108"/>
                  </a:cubicBezTo>
                  <a:cubicBezTo>
                    <a:pt x="93" y="104"/>
                    <a:pt x="102" y="94"/>
                    <a:pt x="96" y="76"/>
                  </a:cubicBezTo>
                  <a:cubicBezTo>
                    <a:pt x="75" y="79"/>
                    <a:pt x="85" y="91"/>
                    <a:pt x="66" y="98"/>
                  </a:cubicBezTo>
                  <a:cubicBezTo>
                    <a:pt x="45" y="93"/>
                    <a:pt x="57" y="81"/>
                    <a:pt x="62" y="68"/>
                  </a:cubicBezTo>
                  <a:cubicBezTo>
                    <a:pt x="51" y="64"/>
                    <a:pt x="38" y="68"/>
                    <a:pt x="28" y="72"/>
                  </a:cubicBezTo>
                  <a:cubicBezTo>
                    <a:pt x="19" y="71"/>
                    <a:pt x="8" y="74"/>
                    <a:pt x="4" y="68"/>
                  </a:cubicBezTo>
                  <a:cubicBezTo>
                    <a:pt x="1" y="64"/>
                    <a:pt x="0" y="56"/>
                    <a:pt x="0" y="56"/>
                  </a:cubicBezTo>
                  <a:cubicBezTo>
                    <a:pt x="9" y="49"/>
                    <a:pt x="3" y="51"/>
                    <a:pt x="18" y="56"/>
                  </a:cubicBezTo>
                  <a:cubicBezTo>
                    <a:pt x="20" y="56"/>
                    <a:pt x="24" y="58"/>
                    <a:pt x="24" y="58"/>
                  </a:cubicBezTo>
                  <a:cubicBezTo>
                    <a:pt x="30" y="48"/>
                    <a:pt x="32" y="42"/>
                    <a:pt x="22" y="36"/>
                  </a:cubicBezTo>
                  <a:cubicBezTo>
                    <a:pt x="18" y="25"/>
                    <a:pt x="19" y="15"/>
                    <a:pt x="26" y="6"/>
                  </a:cubicBezTo>
                  <a:cubicBezTo>
                    <a:pt x="36" y="8"/>
                    <a:pt x="33" y="10"/>
                    <a:pt x="36" y="2"/>
                  </a:cubicBezTo>
                  <a:close/>
                </a:path>
              </a:pathLst>
            </a:custGeom>
            <a:solidFill>
              <a:srgbClr val="E34E52"/>
            </a:solidFill>
            <a:ln w="9525">
              <a:solidFill>
                <a:schemeClr val="tx1"/>
              </a:solidFill>
              <a:round/>
              <a:headEnd/>
              <a:tailEnd/>
            </a:ln>
          </p:spPr>
          <p:txBody>
            <a:bodyPr wrap="none" anchor="ctr"/>
            <a:lstStyle/>
            <a:p>
              <a:endParaRPr lang="cs-CZ"/>
            </a:p>
          </p:txBody>
        </p:sp>
        <p:sp>
          <p:nvSpPr>
            <p:cNvPr id="53" name="AutoShape 28"/>
            <p:cNvSpPr>
              <a:spLocks noChangeArrowheads="1"/>
            </p:cNvSpPr>
            <p:nvPr/>
          </p:nvSpPr>
          <p:spPr bwMode="auto">
            <a:xfrm>
              <a:off x="933450" y="1371600"/>
              <a:ext cx="355600" cy="3429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7" y="10800"/>
                  </a:moveTo>
                  <a:cubicBezTo>
                    <a:pt x="2837" y="15198"/>
                    <a:pt x="6402" y="18763"/>
                    <a:pt x="10800" y="18763"/>
                  </a:cubicBezTo>
                  <a:cubicBezTo>
                    <a:pt x="15198" y="18763"/>
                    <a:pt x="18763" y="15198"/>
                    <a:pt x="18763" y="10800"/>
                  </a:cubicBezTo>
                  <a:cubicBezTo>
                    <a:pt x="18763" y="6402"/>
                    <a:pt x="15198" y="2837"/>
                    <a:pt x="10800" y="2837"/>
                  </a:cubicBezTo>
                  <a:cubicBezTo>
                    <a:pt x="6402" y="2837"/>
                    <a:pt x="2837" y="6402"/>
                    <a:pt x="2837" y="10800"/>
                  </a:cubicBezTo>
                  <a:close/>
                </a:path>
              </a:pathLst>
            </a:custGeom>
            <a:solidFill>
              <a:srgbClr val="FFFF00"/>
            </a:solidFill>
            <a:ln w="9525">
              <a:noFill/>
              <a:round/>
              <a:headEnd/>
              <a:tailEnd/>
            </a:ln>
          </p:spPr>
          <p:txBody>
            <a:bodyPr wrap="none" anchor="ctr"/>
            <a:lstStyle/>
            <a:p>
              <a:endParaRPr lang="cs-CZ"/>
            </a:p>
          </p:txBody>
        </p:sp>
      </p:grpSp>
      <p:sp>
        <p:nvSpPr>
          <p:cNvPr id="54" name="TextovéPole 53"/>
          <p:cNvSpPr txBox="1"/>
          <p:nvPr/>
        </p:nvSpPr>
        <p:spPr>
          <a:xfrm>
            <a:off x="3707904" y="2564904"/>
            <a:ext cx="4896544" cy="830997"/>
          </a:xfrm>
          <a:prstGeom prst="rect">
            <a:avLst/>
          </a:prstGeom>
          <a:noFill/>
        </p:spPr>
        <p:txBody>
          <a:bodyPr wrap="square" rtlCol="0">
            <a:spAutoFit/>
          </a:bodyPr>
          <a:lstStyle/>
          <a:p>
            <a:pPr>
              <a:buFont typeface="Arial" pitchFamily="34" charset="0"/>
              <a:buChar char="•"/>
            </a:pPr>
            <a:r>
              <a:rPr lang="cs-CZ" sz="2400" dirty="0">
                <a:latin typeface="Arial" pitchFamily="34" charset="0"/>
                <a:cs typeface="Arial" pitchFamily="34" charset="0"/>
              </a:rPr>
              <a:t> mitochondrii</a:t>
            </a:r>
          </a:p>
          <a:p>
            <a:pPr>
              <a:buFont typeface="Arial" pitchFamily="34" charset="0"/>
              <a:buChar char="•"/>
            </a:pPr>
            <a:r>
              <a:rPr lang="cs-CZ" sz="2400" dirty="0">
                <a:latin typeface="Arial" pitchFamily="34" charset="0"/>
                <a:cs typeface="Arial" pitchFamily="34" charset="0"/>
              </a:rPr>
              <a:t> bičík</a:t>
            </a:r>
            <a:r>
              <a:rPr lang="en-US" sz="2400" dirty="0">
                <a:latin typeface="Arial" pitchFamily="34" charset="0"/>
                <a:cs typeface="Arial" pitchFamily="34" charset="0"/>
              </a:rPr>
              <a:t> a </a:t>
            </a:r>
            <a:r>
              <a:rPr lang="en-US" sz="2400" dirty="0" err="1">
                <a:latin typeface="Arial" pitchFamily="34" charset="0"/>
                <a:cs typeface="Arial" pitchFamily="34" charset="0"/>
              </a:rPr>
              <a:t>cytoskelet</a:t>
            </a:r>
            <a:endParaRPr lang="cs-CZ" sz="2400" dirty="0">
              <a:latin typeface="Arial" pitchFamily="34" charset="0"/>
              <a:cs typeface="Arial" pitchFamily="34" charset="0"/>
            </a:endParaRPr>
          </a:p>
        </p:txBody>
      </p:sp>
      <p:pic>
        <p:nvPicPr>
          <p:cNvPr id="55" name="Picture 2"/>
          <p:cNvPicPr>
            <a:picLocks noChangeAspect="1" noChangeArrowheads="1"/>
          </p:cNvPicPr>
          <p:nvPr/>
        </p:nvPicPr>
        <p:blipFill>
          <a:blip r:embed="rId3" cstate="print"/>
          <a:srcRect/>
          <a:stretch>
            <a:fillRect/>
          </a:stretch>
        </p:blipFill>
        <p:spPr bwMode="auto">
          <a:xfrm>
            <a:off x="6804248" y="2780928"/>
            <a:ext cx="572616" cy="567680"/>
          </a:xfrm>
          <a:prstGeom prst="rect">
            <a:avLst/>
          </a:prstGeom>
          <a:noFill/>
          <a:ln w="9525">
            <a:noFill/>
            <a:miter lim="800000"/>
            <a:headEnd/>
            <a:tailEnd/>
          </a:ln>
        </p:spPr>
      </p:pic>
      <p:sp>
        <p:nvSpPr>
          <p:cNvPr id="92" name="TextovéPole 91"/>
          <p:cNvSpPr txBox="1"/>
          <p:nvPr/>
        </p:nvSpPr>
        <p:spPr>
          <a:xfrm>
            <a:off x="4716016" y="1988840"/>
            <a:ext cx="1729769" cy="461665"/>
          </a:xfrm>
          <a:prstGeom prst="rect">
            <a:avLst/>
          </a:prstGeom>
          <a:noFill/>
        </p:spPr>
        <p:txBody>
          <a:bodyPr wrap="none" rtlCol="0">
            <a:spAutoFit/>
          </a:bodyPr>
          <a:lstStyle/>
          <a:p>
            <a:r>
              <a:rPr lang="cs-CZ" sz="2400" u="sng" dirty="0">
                <a:latin typeface="Arial" pitchFamily="34" charset="0"/>
                <a:cs typeface="Arial" pitchFamily="34" charset="0"/>
              </a:rPr>
              <a:t>LECA měl</a:t>
            </a:r>
            <a:r>
              <a:rPr lang="en-US" sz="2400" u="sng" dirty="0">
                <a:latin typeface="Arial" pitchFamily="34" charset="0"/>
                <a:cs typeface="Arial" pitchFamily="34" charset="0"/>
              </a:rPr>
              <a:t>:</a:t>
            </a:r>
            <a:endParaRPr lang="cs-CZ" sz="2400" u="sng" dirty="0">
              <a:latin typeface="Arial" pitchFamily="34" charset="0"/>
              <a:cs typeface="Arial" pitchFamily="34" charset="0"/>
            </a:endParaRPr>
          </a:p>
        </p:txBody>
      </p:sp>
      <p:pic>
        <p:nvPicPr>
          <p:cNvPr id="3" name="Obrázek 2">
            <a:extLst>
              <a:ext uri="{FF2B5EF4-FFF2-40B4-BE49-F238E27FC236}">
                <a16:creationId xmlns:a16="http://schemas.microsoft.com/office/drawing/2014/main" id="{1011DA4A-0E80-4A70-8CC9-9DFC2935144E}"/>
              </a:ext>
            </a:extLst>
          </p:cNvPr>
          <p:cNvPicPr>
            <a:picLocks noChangeAspect="1"/>
          </p:cNvPicPr>
          <p:nvPr/>
        </p:nvPicPr>
        <p:blipFill>
          <a:blip r:embed="rId6"/>
          <a:stretch>
            <a:fillRect/>
          </a:stretch>
        </p:blipFill>
        <p:spPr>
          <a:xfrm>
            <a:off x="252163" y="4946059"/>
            <a:ext cx="1626069" cy="14577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292" name="Šipka doprava 4"/>
          <p:cNvSpPr>
            <a:spLocks noChangeArrowheads="1"/>
          </p:cNvSpPr>
          <p:nvPr/>
        </p:nvSpPr>
        <p:spPr bwMode="auto">
          <a:xfrm>
            <a:off x="930479" y="5936285"/>
            <a:ext cx="1440160" cy="935038"/>
          </a:xfrm>
          <a:prstGeom prst="rightArrow">
            <a:avLst>
              <a:gd name="adj1" fmla="val 50000"/>
              <a:gd name="adj2" fmla="val 50040"/>
            </a:avLst>
          </a:prstGeom>
          <a:solidFill>
            <a:schemeClr val="accent1"/>
          </a:solidFill>
          <a:ln w="9525" algn="ctr">
            <a:solidFill>
              <a:schemeClr val="tx1"/>
            </a:solidFill>
            <a:round/>
            <a:headEnd/>
            <a:tailEnd/>
          </a:ln>
        </p:spPr>
        <p:txBody>
          <a:bodyPr anchor="ctr"/>
          <a:lstStyle/>
          <a:p>
            <a:r>
              <a:rPr lang="cs-CZ" sz="2800" dirty="0">
                <a:latin typeface="Arial" pitchFamily="34" charset="0"/>
                <a:cs typeface="Arial" pitchFamily="34" charset="0"/>
              </a:rPr>
              <a:t>FECA</a:t>
            </a:r>
            <a:endParaRPr lang="cs-CZ" dirty="0">
              <a:latin typeface="Arial" pitchFamily="34" charset="0"/>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DA8DA29-1C7F-439F-A688-71A16D7878A4}"/>
              </a:ext>
            </a:extLst>
          </p:cNvPr>
          <p:cNvPicPr>
            <a:picLocks noChangeAspect="1"/>
          </p:cNvPicPr>
          <p:nvPr/>
        </p:nvPicPr>
        <p:blipFill>
          <a:blip r:embed="rId2"/>
          <a:stretch>
            <a:fillRect/>
          </a:stretch>
        </p:blipFill>
        <p:spPr>
          <a:xfrm>
            <a:off x="0" y="1503086"/>
            <a:ext cx="9144000" cy="4950250"/>
          </a:xfrm>
          <a:prstGeom prst="rect">
            <a:avLst/>
          </a:prstGeom>
        </p:spPr>
      </p:pic>
      <p:sp>
        <p:nvSpPr>
          <p:cNvPr id="4" name="Rectangle 774">
            <a:extLst>
              <a:ext uri="{FF2B5EF4-FFF2-40B4-BE49-F238E27FC236}">
                <a16:creationId xmlns:a16="http://schemas.microsoft.com/office/drawing/2014/main" id="{329A8A62-008C-460D-A1C7-C00F1EE65901}"/>
              </a:ext>
            </a:extLst>
          </p:cNvPr>
          <p:cNvSpPr>
            <a:spLocks noChangeArrowheads="1"/>
          </p:cNvSpPr>
          <p:nvPr/>
        </p:nvSpPr>
        <p:spPr bwMode="auto">
          <a:xfrm>
            <a:off x="36512" y="0"/>
            <a:ext cx="9144000" cy="685800"/>
          </a:xfrm>
          <a:prstGeom prst="rect">
            <a:avLst/>
          </a:prstGeom>
          <a:solidFill>
            <a:srgbClr val="99CCFF"/>
          </a:solidFill>
          <a:ln w="9525">
            <a:noFill/>
            <a:miter lim="800000"/>
            <a:headEnd/>
            <a:tailEnd/>
          </a:ln>
        </p:spPr>
        <p:txBody>
          <a:bodyPr anchor="ctr"/>
          <a:lstStyle/>
          <a:p>
            <a:pPr algn="ctr"/>
            <a:r>
              <a:rPr lang="cs-CZ" sz="3600" dirty="0">
                <a:solidFill>
                  <a:schemeClr val="tx2"/>
                </a:solidFill>
                <a:latin typeface="Calibri" pitchFamily="34" charset="0"/>
              </a:rPr>
              <a:t>Okysličování atmosféry probíhalo pozvolna</a:t>
            </a:r>
          </a:p>
        </p:txBody>
      </p:sp>
      <p:sp>
        <p:nvSpPr>
          <p:cNvPr id="2" name="TextovéPole 1">
            <a:extLst>
              <a:ext uri="{FF2B5EF4-FFF2-40B4-BE49-F238E27FC236}">
                <a16:creationId xmlns:a16="http://schemas.microsoft.com/office/drawing/2014/main" id="{AA264458-249F-41D5-8B90-E30D829DBEBD}"/>
              </a:ext>
            </a:extLst>
          </p:cNvPr>
          <p:cNvSpPr txBox="1"/>
          <p:nvPr/>
        </p:nvSpPr>
        <p:spPr>
          <a:xfrm>
            <a:off x="6894666" y="6481446"/>
            <a:ext cx="2249334" cy="369332"/>
          </a:xfrm>
          <a:prstGeom prst="rect">
            <a:avLst/>
          </a:prstGeom>
          <a:noFill/>
        </p:spPr>
        <p:txBody>
          <a:bodyPr wrap="none" rtlCol="0">
            <a:spAutoFit/>
          </a:bodyPr>
          <a:lstStyle/>
          <a:p>
            <a:r>
              <a:rPr lang="cs-CZ" b="0" dirty="0" err="1">
                <a:latin typeface="Arial" panose="020B0604020202020204" pitchFamily="34" charset="0"/>
                <a:cs typeface="Arial" panose="020B0604020202020204" pitchFamily="34" charset="0"/>
              </a:rPr>
              <a:t>Zimorski</a:t>
            </a:r>
            <a:r>
              <a:rPr lang="cs-CZ" b="0" dirty="0">
                <a:latin typeface="Arial" panose="020B0604020202020204" pitchFamily="34" charset="0"/>
                <a:cs typeface="Arial" panose="020B0604020202020204" pitchFamily="34" charset="0"/>
              </a:rPr>
              <a:t> a kol. 2019</a:t>
            </a:r>
          </a:p>
        </p:txBody>
      </p:sp>
    </p:spTree>
    <p:extLst>
      <p:ext uri="{BB962C8B-B14F-4D97-AF65-F5344CB8AC3E}">
        <p14:creationId xmlns:p14="http://schemas.microsoft.com/office/powerpoint/2010/main" val="1810794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3366CC"/>
            </a:gs>
            <a:gs pos="50000">
              <a:schemeClr val="accent1">
                <a:gamma/>
                <a:shade val="46275"/>
                <a:invGamma/>
              </a:schemeClr>
            </a:gs>
            <a:gs pos="100000">
              <a:schemeClr val="accent1"/>
            </a:gs>
          </a:gsLst>
          <a:lin ang="5400000" scaled="1"/>
        </a:gradFill>
        <a:effectLst/>
      </p:bgPr>
    </p:bg>
    <p:spTree>
      <p:nvGrpSpPr>
        <p:cNvPr id="1" name=""/>
        <p:cNvGrpSpPr/>
        <p:nvPr/>
      </p:nvGrpSpPr>
      <p:grpSpPr>
        <a:xfrm>
          <a:off x="0" y="0"/>
          <a:ext cx="0" cy="0"/>
          <a:chOff x="0" y="0"/>
          <a:chExt cx="0" cy="0"/>
        </a:xfrm>
      </p:grpSpPr>
      <p:pic>
        <p:nvPicPr>
          <p:cNvPr id="4098" name="Picture 2" descr="http://www.mun.ca/biology/desmid/brian/BIOL2060/BIOL2060-12/12_01.jpg">
            <a:extLst>
              <a:ext uri="{FF2B5EF4-FFF2-40B4-BE49-F238E27FC236}">
                <a16:creationId xmlns:a16="http://schemas.microsoft.com/office/drawing/2014/main" id="{3092AAAD-2CA1-4D3F-A043-AF4180AEA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85800"/>
            <a:ext cx="9179178" cy="648750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3">
            <a:extLst>
              <a:ext uri="{FF2B5EF4-FFF2-40B4-BE49-F238E27FC236}">
                <a16:creationId xmlns:a16="http://schemas.microsoft.com/office/drawing/2014/main" id="{D6E28794-608C-4F15-9BA9-A50DE133A904}"/>
              </a:ext>
            </a:extLst>
          </p:cNvPr>
          <p:cNvSpPr>
            <a:spLocks noChangeArrowheads="1"/>
          </p:cNvSpPr>
          <p:nvPr/>
        </p:nvSpPr>
        <p:spPr bwMode="auto">
          <a:xfrm>
            <a:off x="0" y="0"/>
            <a:ext cx="9144000" cy="685800"/>
          </a:xfrm>
          <a:prstGeom prst="rect">
            <a:avLst/>
          </a:prstGeom>
          <a:solidFill>
            <a:srgbClr val="99CCFF"/>
          </a:solidFill>
          <a:ln w="9525">
            <a:noFill/>
            <a:miter lim="800000"/>
            <a:headEnd/>
            <a:tailEnd/>
          </a:ln>
        </p:spPr>
        <p:txBody>
          <a:bodyPr anchor="ctr"/>
          <a:lstStyle/>
          <a:p>
            <a:pPr algn="ctr"/>
            <a:r>
              <a:rPr lang="cs-CZ" sz="4400" dirty="0" err="1">
                <a:solidFill>
                  <a:schemeClr val="tx2"/>
                </a:solidFill>
                <a:latin typeface="Calibri" pitchFamily="34" charset="0"/>
              </a:rPr>
              <a:t>Endomembránový</a:t>
            </a:r>
            <a:r>
              <a:rPr lang="cs-CZ" sz="4400" dirty="0">
                <a:solidFill>
                  <a:schemeClr val="tx2"/>
                </a:solidFill>
                <a:latin typeface="Calibri" pitchFamily="34" charset="0"/>
              </a:rPr>
              <a:t> systém</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mun.ca/biology/desmid/brian/BIOL2060/BIOL2060-12/12_01.jpg">
            <a:extLst>
              <a:ext uri="{FF2B5EF4-FFF2-40B4-BE49-F238E27FC236}">
                <a16:creationId xmlns:a16="http://schemas.microsoft.com/office/drawing/2014/main" id="{61038313-08E0-3F92-77CF-509BABFB5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85800"/>
            <a:ext cx="9179178" cy="6487508"/>
          </a:xfrm>
          <a:prstGeom prst="rect">
            <a:avLst/>
          </a:prstGeom>
          <a:noFill/>
          <a:extLst>
            <a:ext uri="{909E8E84-426E-40DD-AFC4-6F175D3DCCD1}">
              <a14:hiddenFill xmlns:a14="http://schemas.microsoft.com/office/drawing/2010/main">
                <a:solidFill>
                  <a:srgbClr val="FFFFFF"/>
                </a:solidFill>
              </a14:hiddenFill>
            </a:ext>
          </a:extLst>
        </p:spPr>
      </p:pic>
      <p:sp>
        <p:nvSpPr>
          <p:cNvPr id="77878" name="Rectangle 54"/>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rPr>
              <a:t>Vznik </a:t>
            </a:r>
            <a:r>
              <a:rPr lang="cs-CZ" sz="4400" dirty="0" err="1">
                <a:solidFill>
                  <a:schemeClr val="tx2"/>
                </a:solidFill>
                <a:latin typeface="Calibri" panose="020F0502020204030204" pitchFamily="34" charset="0"/>
              </a:rPr>
              <a:t>endomembránového</a:t>
            </a:r>
            <a:r>
              <a:rPr lang="cs-CZ" sz="4400" dirty="0">
                <a:solidFill>
                  <a:schemeClr val="tx2"/>
                </a:solidFill>
                <a:latin typeface="Calibri" panose="020F0502020204030204" pitchFamily="34" charset="0"/>
              </a:rPr>
              <a:t> systému</a:t>
            </a:r>
          </a:p>
        </p:txBody>
      </p:sp>
      <p:sp>
        <p:nvSpPr>
          <p:cNvPr id="44044" name="Rectangle 55"/>
          <p:cNvSpPr>
            <a:spLocks noChangeArrowheads="1"/>
          </p:cNvSpPr>
          <p:nvPr/>
        </p:nvSpPr>
        <p:spPr bwMode="auto">
          <a:xfrm>
            <a:off x="5181600" y="838200"/>
            <a:ext cx="3898900" cy="330200"/>
          </a:xfrm>
          <a:prstGeom prst="rect">
            <a:avLst/>
          </a:prstGeom>
          <a:solidFill>
            <a:srgbClr val="FFCC99"/>
          </a:solidFill>
          <a:ln w="9525">
            <a:noFill/>
            <a:miter lim="800000"/>
            <a:headEnd/>
            <a:tailEnd/>
          </a:ln>
        </p:spPr>
        <p:txBody>
          <a:bodyPr wrap="none" anchor="ctr"/>
          <a:lstStyle/>
          <a:p>
            <a:endParaRPr lang="cs-CZ"/>
          </a:p>
        </p:txBody>
      </p:sp>
      <p:sp>
        <p:nvSpPr>
          <p:cNvPr id="44045" name="Rectangle 56"/>
          <p:cNvSpPr>
            <a:spLocks noChangeArrowheads="1"/>
          </p:cNvSpPr>
          <p:nvPr/>
        </p:nvSpPr>
        <p:spPr bwMode="auto">
          <a:xfrm>
            <a:off x="5181600" y="838200"/>
            <a:ext cx="3911600" cy="5981700"/>
          </a:xfrm>
          <a:prstGeom prst="rect">
            <a:avLst/>
          </a:prstGeom>
          <a:solidFill>
            <a:schemeClr val="bg1"/>
          </a:solidFill>
          <a:ln w="25400">
            <a:solidFill>
              <a:schemeClr val="tx1"/>
            </a:solidFill>
            <a:miter lim="800000"/>
            <a:headEnd/>
            <a:tailEnd/>
          </a:ln>
        </p:spPr>
        <p:txBody>
          <a:bodyPr wrap="none" anchor="ctr"/>
          <a:lstStyle/>
          <a:p>
            <a:endParaRPr lang="cs-CZ"/>
          </a:p>
        </p:txBody>
      </p:sp>
      <p:sp>
        <p:nvSpPr>
          <p:cNvPr id="44046" name="Rectangle 57"/>
          <p:cNvSpPr>
            <a:spLocks noChangeArrowheads="1"/>
          </p:cNvSpPr>
          <p:nvPr/>
        </p:nvSpPr>
        <p:spPr bwMode="auto">
          <a:xfrm>
            <a:off x="5930900" y="812800"/>
            <a:ext cx="2381250" cy="366713"/>
          </a:xfrm>
          <a:prstGeom prst="rect">
            <a:avLst/>
          </a:prstGeom>
          <a:noFill/>
          <a:ln w="9525">
            <a:noFill/>
            <a:miter lim="800000"/>
            <a:headEnd/>
            <a:tailEnd/>
          </a:ln>
        </p:spPr>
        <p:txBody>
          <a:bodyPr wrap="none">
            <a:spAutoFit/>
          </a:bodyPr>
          <a:lstStyle/>
          <a:p>
            <a:r>
              <a:rPr lang="cs-CZ" dirty="0">
                <a:solidFill>
                  <a:srgbClr val="1270BC"/>
                </a:solidFill>
                <a:latin typeface="Arial" pitchFamily="34" charset="0"/>
              </a:rPr>
              <a:t>Eukaryota bez Golgi</a:t>
            </a:r>
          </a:p>
        </p:txBody>
      </p:sp>
      <p:pic>
        <p:nvPicPr>
          <p:cNvPr id="44034" name="Picture 44" descr="mikrosporidia"/>
          <p:cNvPicPr>
            <a:picLocks noChangeAspect="1" noChangeArrowheads="1"/>
          </p:cNvPicPr>
          <p:nvPr/>
        </p:nvPicPr>
        <p:blipFill>
          <a:blip r:embed="rId3" cstate="print"/>
          <a:srcRect r="43610"/>
          <a:stretch>
            <a:fillRect/>
          </a:stretch>
        </p:blipFill>
        <p:spPr bwMode="auto">
          <a:xfrm>
            <a:off x="7451725" y="5365750"/>
            <a:ext cx="1111250" cy="1339850"/>
          </a:xfrm>
          <a:prstGeom prst="rect">
            <a:avLst/>
          </a:prstGeom>
          <a:noFill/>
          <a:ln w="9525">
            <a:noFill/>
            <a:miter lim="800000"/>
            <a:headEnd/>
            <a:tailEnd/>
          </a:ln>
        </p:spPr>
      </p:pic>
      <p:pic>
        <p:nvPicPr>
          <p:cNvPr id="44035" name="Picture 45" descr="hexamita"/>
          <p:cNvPicPr>
            <a:picLocks noChangeAspect="1" noChangeArrowheads="1"/>
          </p:cNvPicPr>
          <p:nvPr/>
        </p:nvPicPr>
        <p:blipFill>
          <a:blip r:embed="rId4" cstate="print"/>
          <a:srcRect/>
          <a:stretch>
            <a:fillRect/>
          </a:stretch>
        </p:blipFill>
        <p:spPr bwMode="auto">
          <a:xfrm>
            <a:off x="5334000" y="1447800"/>
            <a:ext cx="1843088" cy="2514600"/>
          </a:xfrm>
          <a:prstGeom prst="rect">
            <a:avLst/>
          </a:prstGeom>
          <a:noFill/>
          <a:ln w="9525">
            <a:noFill/>
            <a:miter lim="800000"/>
            <a:headEnd/>
            <a:tailEnd/>
          </a:ln>
        </p:spPr>
      </p:pic>
      <p:pic>
        <p:nvPicPr>
          <p:cNvPr id="44036" name="Picture 46" descr="monocercomonoides"/>
          <p:cNvPicPr>
            <a:picLocks noChangeAspect="1" noChangeArrowheads="1"/>
          </p:cNvPicPr>
          <p:nvPr/>
        </p:nvPicPr>
        <p:blipFill>
          <a:blip r:embed="rId5" cstate="print"/>
          <a:srcRect l="16821" r="9306"/>
          <a:stretch>
            <a:fillRect/>
          </a:stretch>
        </p:blipFill>
        <p:spPr bwMode="auto">
          <a:xfrm>
            <a:off x="5561013" y="3416300"/>
            <a:ext cx="1277937" cy="1993900"/>
          </a:xfrm>
          <a:prstGeom prst="rect">
            <a:avLst/>
          </a:prstGeom>
          <a:noFill/>
          <a:ln w="9525">
            <a:noFill/>
            <a:miter lim="800000"/>
            <a:headEnd/>
            <a:tailEnd/>
          </a:ln>
        </p:spPr>
      </p:pic>
      <p:pic>
        <p:nvPicPr>
          <p:cNvPr id="44037" name="Picture 47" descr="RetortamonasL"/>
          <p:cNvPicPr>
            <a:picLocks noChangeAspect="1" noChangeArrowheads="1"/>
          </p:cNvPicPr>
          <p:nvPr/>
        </p:nvPicPr>
        <p:blipFill>
          <a:blip r:embed="rId6" cstate="print"/>
          <a:srcRect/>
          <a:stretch>
            <a:fillRect/>
          </a:stretch>
        </p:blipFill>
        <p:spPr bwMode="auto">
          <a:xfrm>
            <a:off x="7391400" y="1600200"/>
            <a:ext cx="1400175" cy="1600200"/>
          </a:xfrm>
          <a:prstGeom prst="rect">
            <a:avLst/>
          </a:prstGeom>
          <a:noFill/>
          <a:ln w="9525">
            <a:noFill/>
            <a:miter lim="800000"/>
            <a:headEnd/>
            <a:tailEnd/>
          </a:ln>
        </p:spPr>
      </p:pic>
      <p:pic>
        <p:nvPicPr>
          <p:cNvPr id="44038" name="Picture 48" descr="naegleriagruberi_cnw"/>
          <p:cNvPicPr>
            <a:picLocks noChangeAspect="1" noChangeArrowheads="1"/>
          </p:cNvPicPr>
          <p:nvPr/>
        </p:nvPicPr>
        <p:blipFill>
          <a:blip r:embed="rId7" cstate="print">
            <a:grayscl/>
          </a:blip>
          <a:srcRect b="6175"/>
          <a:stretch>
            <a:fillRect/>
          </a:stretch>
        </p:blipFill>
        <p:spPr bwMode="auto">
          <a:xfrm>
            <a:off x="7134225" y="3392488"/>
            <a:ext cx="1857375" cy="1636712"/>
          </a:xfrm>
          <a:prstGeom prst="rect">
            <a:avLst/>
          </a:prstGeom>
          <a:noFill/>
          <a:ln w="9525">
            <a:noFill/>
            <a:miter lim="800000"/>
            <a:headEnd/>
            <a:tailEnd/>
          </a:ln>
        </p:spPr>
      </p:pic>
      <p:sp>
        <p:nvSpPr>
          <p:cNvPr id="44039" name="Text Box 49"/>
          <p:cNvSpPr txBox="1">
            <a:spLocks noChangeArrowheads="1"/>
          </p:cNvSpPr>
          <p:nvPr/>
        </p:nvSpPr>
        <p:spPr bwMode="auto">
          <a:xfrm>
            <a:off x="5226050" y="1233488"/>
            <a:ext cx="3651250" cy="366712"/>
          </a:xfrm>
          <a:prstGeom prst="rect">
            <a:avLst/>
          </a:prstGeom>
          <a:noFill/>
          <a:ln w="9525">
            <a:noFill/>
            <a:miter lim="800000"/>
            <a:headEnd/>
            <a:tailEnd/>
          </a:ln>
        </p:spPr>
        <p:txBody>
          <a:bodyPr wrap="none">
            <a:spAutoFit/>
          </a:bodyPr>
          <a:lstStyle/>
          <a:p>
            <a:r>
              <a:rPr lang="cs-CZ">
                <a:latin typeface="Arial" pitchFamily="34" charset="0"/>
              </a:rPr>
              <a:t>diplomonády       retortamonády</a:t>
            </a:r>
          </a:p>
        </p:txBody>
      </p:sp>
      <p:sp>
        <p:nvSpPr>
          <p:cNvPr id="44040" name="Text Box 50"/>
          <p:cNvSpPr txBox="1">
            <a:spLocks noChangeArrowheads="1"/>
          </p:cNvSpPr>
          <p:nvPr/>
        </p:nvSpPr>
        <p:spPr bwMode="auto">
          <a:xfrm>
            <a:off x="5546725" y="3138488"/>
            <a:ext cx="3333750" cy="366712"/>
          </a:xfrm>
          <a:prstGeom prst="rect">
            <a:avLst/>
          </a:prstGeom>
          <a:noFill/>
          <a:ln w="9525">
            <a:noFill/>
            <a:miter lim="800000"/>
            <a:headEnd/>
            <a:tailEnd/>
          </a:ln>
        </p:spPr>
        <p:txBody>
          <a:bodyPr wrap="none">
            <a:spAutoFit/>
          </a:bodyPr>
          <a:lstStyle/>
          <a:p>
            <a:r>
              <a:rPr lang="cs-CZ">
                <a:latin typeface="Arial" pitchFamily="34" charset="0"/>
              </a:rPr>
              <a:t>oxymonády     heterolobosea</a:t>
            </a:r>
          </a:p>
        </p:txBody>
      </p:sp>
      <p:pic>
        <p:nvPicPr>
          <p:cNvPr id="44041" name="Picture 51" descr="entamoeba"/>
          <p:cNvPicPr>
            <a:picLocks noChangeAspect="1" noChangeArrowheads="1"/>
          </p:cNvPicPr>
          <p:nvPr/>
        </p:nvPicPr>
        <p:blipFill>
          <a:blip r:embed="rId8" cstate="print"/>
          <a:srcRect/>
          <a:stretch>
            <a:fillRect/>
          </a:stretch>
        </p:blipFill>
        <p:spPr bwMode="auto">
          <a:xfrm>
            <a:off x="5686425" y="5410200"/>
            <a:ext cx="1211263" cy="1371600"/>
          </a:xfrm>
          <a:prstGeom prst="rect">
            <a:avLst/>
          </a:prstGeom>
          <a:noFill/>
          <a:ln w="9525">
            <a:noFill/>
            <a:miter lim="800000"/>
            <a:headEnd/>
            <a:tailEnd/>
          </a:ln>
        </p:spPr>
      </p:pic>
      <p:sp>
        <p:nvSpPr>
          <p:cNvPr id="44042" name="Text Box 52"/>
          <p:cNvSpPr txBox="1">
            <a:spLocks noChangeArrowheads="1"/>
          </p:cNvSpPr>
          <p:nvPr/>
        </p:nvSpPr>
        <p:spPr bwMode="auto">
          <a:xfrm>
            <a:off x="5546725" y="5043488"/>
            <a:ext cx="3282950" cy="366712"/>
          </a:xfrm>
          <a:prstGeom prst="rect">
            <a:avLst/>
          </a:prstGeom>
          <a:noFill/>
          <a:ln w="9525">
            <a:noFill/>
            <a:miter lim="800000"/>
            <a:headEnd/>
            <a:tailEnd/>
          </a:ln>
        </p:spPr>
        <p:txBody>
          <a:bodyPr wrap="none">
            <a:spAutoFit/>
          </a:bodyPr>
          <a:lstStyle/>
          <a:p>
            <a:r>
              <a:rPr lang="cs-CZ">
                <a:latin typeface="Arial" pitchFamily="34" charset="0"/>
              </a:rPr>
              <a:t>archaméby      mikrosporidie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p:cNvPicPr>
            <a:picLocks noChangeAspect="1" noChangeArrowheads="1"/>
          </p:cNvPicPr>
          <p:nvPr/>
        </p:nvPicPr>
        <p:blipFill>
          <a:blip r:embed="rId2" cstate="print"/>
          <a:srcRect/>
          <a:stretch>
            <a:fillRect/>
          </a:stretch>
        </p:blipFill>
        <p:spPr bwMode="auto">
          <a:xfrm>
            <a:off x="1629464" y="1125809"/>
            <a:ext cx="2978032" cy="5400601"/>
          </a:xfrm>
          <a:prstGeom prst="rect">
            <a:avLst/>
          </a:prstGeom>
          <a:noFill/>
          <a:ln w="9525">
            <a:noFill/>
            <a:miter lim="800000"/>
            <a:headEnd/>
            <a:tailEnd/>
          </a:ln>
        </p:spPr>
      </p:pic>
      <p:sp>
        <p:nvSpPr>
          <p:cNvPr id="12293" name="Šipka doprava 5"/>
          <p:cNvSpPr>
            <a:spLocks noChangeArrowheads="1"/>
          </p:cNvSpPr>
          <p:nvPr/>
        </p:nvSpPr>
        <p:spPr bwMode="auto">
          <a:xfrm>
            <a:off x="1043608" y="2493962"/>
            <a:ext cx="1512168" cy="935038"/>
          </a:xfrm>
          <a:prstGeom prst="rightArrow">
            <a:avLst>
              <a:gd name="adj1" fmla="val 50000"/>
              <a:gd name="adj2" fmla="val 50060"/>
            </a:avLst>
          </a:prstGeom>
          <a:solidFill>
            <a:schemeClr val="accent1"/>
          </a:solidFill>
          <a:ln w="9525" algn="ctr">
            <a:solidFill>
              <a:schemeClr val="tx1"/>
            </a:solidFill>
            <a:round/>
            <a:headEnd/>
            <a:tailEnd/>
          </a:ln>
        </p:spPr>
        <p:txBody>
          <a:bodyPr anchor="ctr"/>
          <a:lstStyle/>
          <a:p>
            <a:r>
              <a:rPr lang="cs-CZ" sz="2800" dirty="0">
                <a:latin typeface="Arial" pitchFamily="34" charset="0"/>
                <a:cs typeface="Arial" pitchFamily="34" charset="0"/>
              </a:rPr>
              <a:t>L</a:t>
            </a:r>
            <a:r>
              <a:rPr lang="en-US" sz="2800" dirty="0">
                <a:latin typeface="Arial" pitchFamily="34" charset="0"/>
                <a:cs typeface="Arial" pitchFamily="34" charset="0"/>
              </a:rPr>
              <a:t>E</a:t>
            </a:r>
            <a:r>
              <a:rPr lang="cs-CZ" sz="2800" dirty="0">
                <a:latin typeface="Arial" pitchFamily="34" charset="0"/>
                <a:cs typeface="Arial" pitchFamily="34" charset="0"/>
              </a:rPr>
              <a:t>CA</a:t>
            </a:r>
            <a:r>
              <a:rPr lang="cs-CZ" dirty="0">
                <a:latin typeface="Arial" pitchFamily="34" charset="0"/>
                <a:cs typeface="Arial" pitchFamily="34" charset="0"/>
              </a:rPr>
              <a:t> </a:t>
            </a:r>
          </a:p>
        </p:txBody>
      </p:sp>
      <p:grpSp>
        <p:nvGrpSpPr>
          <p:cNvPr id="2" name="Skupina 14"/>
          <p:cNvGrpSpPr/>
          <p:nvPr/>
        </p:nvGrpSpPr>
        <p:grpSpPr>
          <a:xfrm>
            <a:off x="6012160" y="2564904"/>
            <a:ext cx="757510" cy="341784"/>
            <a:chOff x="260350" y="1143000"/>
            <a:chExt cx="1828800" cy="762000"/>
          </a:xfrm>
        </p:grpSpPr>
        <p:sp>
          <p:nvSpPr>
            <p:cNvPr id="16" name="Oval 4"/>
            <p:cNvSpPr>
              <a:spLocks noChangeArrowheads="1"/>
            </p:cNvSpPr>
            <p:nvPr/>
          </p:nvSpPr>
          <p:spPr bwMode="auto">
            <a:xfrm>
              <a:off x="260350" y="1143000"/>
              <a:ext cx="1828800" cy="762000"/>
            </a:xfrm>
            <a:prstGeom prst="ellipse">
              <a:avLst/>
            </a:prstGeom>
            <a:solidFill>
              <a:srgbClr val="FF0000"/>
            </a:solidFill>
            <a:ln w="9525">
              <a:solidFill>
                <a:schemeClr val="tx1"/>
              </a:solidFill>
              <a:round/>
              <a:headEnd/>
              <a:tailEnd/>
            </a:ln>
          </p:spPr>
          <p:txBody>
            <a:bodyPr wrap="none" anchor="ctr"/>
            <a:lstStyle/>
            <a:p>
              <a:endParaRPr lang="cs-CZ"/>
            </a:p>
          </p:txBody>
        </p:sp>
        <p:sp>
          <p:nvSpPr>
            <p:cNvPr id="17" name="Freeform 5"/>
            <p:cNvSpPr>
              <a:spLocks/>
            </p:cNvSpPr>
            <p:nvPr/>
          </p:nvSpPr>
          <p:spPr bwMode="auto">
            <a:xfrm>
              <a:off x="476250" y="1258888"/>
              <a:ext cx="1377950" cy="571500"/>
            </a:xfrm>
            <a:custGeom>
              <a:avLst/>
              <a:gdLst>
                <a:gd name="T0" fmla="*/ 2147483647 w 217"/>
                <a:gd name="T1" fmla="*/ 2147483647 h 108"/>
                <a:gd name="T2" fmla="*/ 2147483647 w 217"/>
                <a:gd name="T3" fmla="*/ 2147483647 h 108"/>
                <a:gd name="T4" fmla="*/ 2147483647 w 217"/>
                <a:gd name="T5" fmla="*/ 2147483647 h 108"/>
                <a:gd name="T6" fmla="*/ 2147483647 w 217"/>
                <a:gd name="T7" fmla="*/ 2147483647 h 108"/>
                <a:gd name="T8" fmla="*/ 2147483647 w 217"/>
                <a:gd name="T9" fmla="*/ 2147483647 h 108"/>
                <a:gd name="T10" fmla="*/ 2147483647 w 217"/>
                <a:gd name="T11" fmla="*/ 0 h 108"/>
                <a:gd name="T12" fmla="*/ 2147483647 w 217"/>
                <a:gd name="T13" fmla="*/ 2147483647 h 108"/>
                <a:gd name="T14" fmla="*/ 2147483647 w 217"/>
                <a:gd name="T15" fmla="*/ 2147483647 h 108"/>
                <a:gd name="T16" fmla="*/ 2147483647 w 217"/>
                <a:gd name="T17" fmla="*/ 2147483647 h 108"/>
                <a:gd name="T18" fmla="*/ 2147483647 w 217"/>
                <a:gd name="T19" fmla="*/ 2147483647 h 108"/>
                <a:gd name="T20" fmla="*/ 2147483647 w 217"/>
                <a:gd name="T21" fmla="*/ 2147483647 h 108"/>
                <a:gd name="T22" fmla="*/ 2147483647 w 217"/>
                <a:gd name="T23" fmla="*/ 2147483647 h 108"/>
                <a:gd name="T24" fmla="*/ 2147483647 w 217"/>
                <a:gd name="T25" fmla="*/ 2147483647 h 108"/>
                <a:gd name="T26" fmla="*/ 2147483647 w 217"/>
                <a:gd name="T27" fmla="*/ 2147483647 h 108"/>
                <a:gd name="T28" fmla="*/ 2147483647 w 217"/>
                <a:gd name="T29" fmla="*/ 2147483647 h 108"/>
                <a:gd name="T30" fmla="*/ 2147483647 w 217"/>
                <a:gd name="T31" fmla="*/ 2147483647 h 108"/>
                <a:gd name="T32" fmla="*/ 2147483647 w 217"/>
                <a:gd name="T33" fmla="*/ 2147483647 h 108"/>
                <a:gd name="T34" fmla="*/ 2147483647 w 217"/>
                <a:gd name="T35" fmla="*/ 2147483647 h 108"/>
                <a:gd name="T36" fmla="*/ 2147483647 w 217"/>
                <a:gd name="T37" fmla="*/ 2147483647 h 108"/>
                <a:gd name="T38" fmla="*/ 2147483647 w 217"/>
                <a:gd name="T39" fmla="*/ 2147483647 h 108"/>
                <a:gd name="T40" fmla="*/ 2147483647 w 217"/>
                <a:gd name="T41" fmla="*/ 2147483647 h 108"/>
                <a:gd name="T42" fmla="*/ 2147483647 w 217"/>
                <a:gd name="T43" fmla="*/ 2147483647 h 108"/>
                <a:gd name="T44" fmla="*/ 2147483647 w 217"/>
                <a:gd name="T45" fmla="*/ 2147483647 h 108"/>
                <a:gd name="T46" fmla="*/ 2147483647 w 217"/>
                <a:gd name="T47" fmla="*/ 2147483647 h 108"/>
                <a:gd name="T48" fmla="*/ 2147483647 w 217"/>
                <a:gd name="T49" fmla="*/ 2147483647 h 108"/>
                <a:gd name="T50" fmla="*/ 2147483647 w 217"/>
                <a:gd name="T51" fmla="*/ 2147483647 h 108"/>
                <a:gd name="T52" fmla="*/ 0 w 217"/>
                <a:gd name="T53" fmla="*/ 2147483647 h 108"/>
                <a:gd name="T54" fmla="*/ 2147483647 w 217"/>
                <a:gd name="T55" fmla="*/ 2147483647 h 108"/>
                <a:gd name="T56" fmla="*/ 2147483647 w 217"/>
                <a:gd name="T57" fmla="*/ 2147483647 h 108"/>
                <a:gd name="T58" fmla="*/ 2147483647 w 217"/>
                <a:gd name="T59" fmla="*/ 2147483647 h 108"/>
                <a:gd name="T60" fmla="*/ 2147483647 w 217"/>
                <a:gd name="T61" fmla="*/ 2147483647 h 108"/>
                <a:gd name="T62" fmla="*/ 2147483647 w 217"/>
                <a:gd name="T63" fmla="*/ 2147483647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108"/>
                <a:gd name="T98" fmla="*/ 217 w 217"/>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108">
                  <a:moveTo>
                    <a:pt x="36" y="2"/>
                  </a:moveTo>
                  <a:cubicBezTo>
                    <a:pt x="38" y="26"/>
                    <a:pt x="35" y="23"/>
                    <a:pt x="52" y="34"/>
                  </a:cubicBezTo>
                  <a:cubicBezTo>
                    <a:pt x="57" y="25"/>
                    <a:pt x="58" y="7"/>
                    <a:pt x="68" y="4"/>
                  </a:cubicBezTo>
                  <a:cubicBezTo>
                    <a:pt x="82" y="8"/>
                    <a:pt x="74" y="26"/>
                    <a:pt x="82" y="38"/>
                  </a:cubicBezTo>
                  <a:cubicBezTo>
                    <a:pt x="100" y="34"/>
                    <a:pt x="92" y="25"/>
                    <a:pt x="98" y="12"/>
                  </a:cubicBezTo>
                  <a:cubicBezTo>
                    <a:pt x="99" y="7"/>
                    <a:pt x="106" y="0"/>
                    <a:pt x="106" y="0"/>
                  </a:cubicBezTo>
                  <a:cubicBezTo>
                    <a:pt x="138" y="5"/>
                    <a:pt x="102" y="27"/>
                    <a:pt x="128" y="36"/>
                  </a:cubicBezTo>
                  <a:cubicBezTo>
                    <a:pt x="135" y="25"/>
                    <a:pt x="136" y="13"/>
                    <a:pt x="148" y="6"/>
                  </a:cubicBezTo>
                  <a:cubicBezTo>
                    <a:pt x="166" y="10"/>
                    <a:pt x="156" y="20"/>
                    <a:pt x="152" y="34"/>
                  </a:cubicBezTo>
                  <a:cubicBezTo>
                    <a:pt x="162" y="49"/>
                    <a:pt x="177" y="26"/>
                    <a:pt x="190" y="22"/>
                  </a:cubicBezTo>
                  <a:cubicBezTo>
                    <a:pt x="204" y="26"/>
                    <a:pt x="200" y="22"/>
                    <a:pt x="204" y="32"/>
                  </a:cubicBezTo>
                  <a:cubicBezTo>
                    <a:pt x="197" y="35"/>
                    <a:pt x="190" y="37"/>
                    <a:pt x="184" y="42"/>
                  </a:cubicBezTo>
                  <a:cubicBezTo>
                    <a:pt x="187" y="60"/>
                    <a:pt x="194" y="56"/>
                    <a:pt x="214" y="60"/>
                  </a:cubicBezTo>
                  <a:cubicBezTo>
                    <a:pt x="217" y="69"/>
                    <a:pt x="215" y="78"/>
                    <a:pt x="206" y="82"/>
                  </a:cubicBezTo>
                  <a:cubicBezTo>
                    <a:pt x="195" y="78"/>
                    <a:pt x="190" y="70"/>
                    <a:pt x="180" y="68"/>
                  </a:cubicBezTo>
                  <a:cubicBezTo>
                    <a:pt x="178" y="68"/>
                    <a:pt x="174" y="67"/>
                    <a:pt x="174" y="70"/>
                  </a:cubicBezTo>
                  <a:cubicBezTo>
                    <a:pt x="173" y="72"/>
                    <a:pt x="177" y="73"/>
                    <a:pt x="178" y="76"/>
                  </a:cubicBezTo>
                  <a:cubicBezTo>
                    <a:pt x="179" y="79"/>
                    <a:pt x="182" y="88"/>
                    <a:pt x="182" y="88"/>
                  </a:cubicBezTo>
                  <a:cubicBezTo>
                    <a:pt x="179" y="96"/>
                    <a:pt x="175" y="97"/>
                    <a:pt x="168" y="100"/>
                  </a:cubicBezTo>
                  <a:cubicBezTo>
                    <a:pt x="133" y="95"/>
                    <a:pt x="162" y="90"/>
                    <a:pt x="142" y="70"/>
                  </a:cubicBezTo>
                  <a:cubicBezTo>
                    <a:pt x="123" y="77"/>
                    <a:pt x="127" y="94"/>
                    <a:pt x="114" y="108"/>
                  </a:cubicBezTo>
                  <a:cubicBezTo>
                    <a:pt x="93" y="104"/>
                    <a:pt x="102" y="94"/>
                    <a:pt x="96" y="76"/>
                  </a:cubicBezTo>
                  <a:cubicBezTo>
                    <a:pt x="75" y="79"/>
                    <a:pt x="85" y="91"/>
                    <a:pt x="66" y="98"/>
                  </a:cubicBezTo>
                  <a:cubicBezTo>
                    <a:pt x="45" y="93"/>
                    <a:pt x="57" y="81"/>
                    <a:pt x="62" y="68"/>
                  </a:cubicBezTo>
                  <a:cubicBezTo>
                    <a:pt x="51" y="64"/>
                    <a:pt x="38" y="68"/>
                    <a:pt x="28" y="72"/>
                  </a:cubicBezTo>
                  <a:cubicBezTo>
                    <a:pt x="19" y="71"/>
                    <a:pt x="8" y="74"/>
                    <a:pt x="4" y="68"/>
                  </a:cubicBezTo>
                  <a:cubicBezTo>
                    <a:pt x="1" y="64"/>
                    <a:pt x="0" y="56"/>
                    <a:pt x="0" y="56"/>
                  </a:cubicBezTo>
                  <a:cubicBezTo>
                    <a:pt x="9" y="49"/>
                    <a:pt x="3" y="51"/>
                    <a:pt x="18" y="56"/>
                  </a:cubicBezTo>
                  <a:cubicBezTo>
                    <a:pt x="20" y="56"/>
                    <a:pt x="24" y="58"/>
                    <a:pt x="24" y="58"/>
                  </a:cubicBezTo>
                  <a:cubicBezTo>
                    <a:pt x="30" y="48"/>
                    <a:pt x="32" y="42"/>
                    <a:pt x="22" y="36"/>
                  </a:cubicBezTo>
                  <a:cubicBezTo>
                    <a:pt x="18" y="25"/>
                    <a:pt x="19" y="15"/>
                    <a:pt x="26" y="6"/>
                  </a:cubicBezTo>
                  <a:cubicBezTo>
                    <a:pt x="36" y="8"/>
                    <a:pt x="33" y="10"/>
                    <a:pt x="36" y="2"/>
                  </a:cubicBezTo>
                  <a:close/>
                </a:path>
              </a:pathLst>
            </a:custGeom>
            <a:solidFill>
              <a:srgbClr val="E34E52"/>
            </a:solidFill>
            <a:ln w="9525">
              <a:solidFill>
                <a:schemeClr val="tx1"/>
              </a:solidFill>
              <a:round/>
              <a:headEnd/>
              <a:tailEnd/>
            </a:ln>
          </p:spPr>
          <p:txBody>
            <a:bodyPr wrap="none" anchor="ctr"/>
            <a:lstStyle/>
            <a:p>
              <a:endParaRPr lang="cs-CZ"/>
            </a:p>
          </p:txBody>
        </p:sp>
        <p:sp>
          <p:nvSpPr>
            <p:cNvPr id="18" name="AutoShape 28"/>
            <p:cNvSpPr>
              <a:spLocks noChangeArrowheads="1"/>
            </p:cNvSpPr>
            <p:nvPr/>
          </p:nvSpPr>
          <p:spPr bwMode="auto">
            <a:xfrm>
              <a:off x="933450" y="1371600"/>
              <a:ext cx="355600" cy="3429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7" y="10800"/>
                  </a:moveTo>
                  <a:cubicBezTo>
                    <a:pt x="2837" y="15198"/>
                    <a:pt x="6402" y="18763"/>
                    <a:pt x="10800" y="18763"/>
                  </a:cubicBezTo>
                  <a:cubicBezTo>
                    <a:pt x="15198" y="18763"/>
                    <a:pt x="18763" y="15198"/>
                    <a:pt x="18763" y="10800"/>
                  </a:cubicBezTo>
                  <a:cubicBezTo>
                    <a:pt x="18763" y="6402"/>
                    <a:pt x="15198" y="2837"/>
                    <a:pt x="10800" y="2837"/>
                  </a:cubicBezTo>
                  <a:cubicBezTo>
                    <a:pt x="6402" y="2837"/>
                    <a:pt x="2837" y="6402"/>
                    <a:pt x="2837" y="10800"/>
                  </a:cubicBezTo>
                  <a:close/>
                </a:path>
              </a:pathLst>
            </a:custGeom>
            <a:solidFill>
              <a:srgbClr val="FFFF00"/>
            </a:solidFill>
            <a:ln w="9525">
              <a:noFill/>
              <a:round/>
              <a:headEnd/>
              <a:tailEnd/>
            </a:ln>
          </p:spPr>
          <p:txBody>
            <a:bodyPr wrap="none" anchor="ctr"/>
            <a:lstStyle/>
            <a:p>
              <a:endParaRPr lang="cs-CZ"/>
            </a:p>
          </p:txBody>
        </p:sp>
      </p:grpSp>
      <p:sp>
        <p:nvSpPr>
          <p:cNvPr id="35" name="TextovéPole 34"/>
          <p:cNvSpPr txBox="1"/>
          <p:nvPr/>
        </p:nvSpPr>
        <p:spPr>
          <a:xfrm>
            <a:off x="3707904" y="2564904"/>
            <a:ext cx="4896544" cy="1200329"/>
          </a:xfrm>
          <a:prstGeom prst="rect">
            <a:avLst/>
          </a:prstGeom>
          <a:noFill/>
        </p:spPr>
        <p:txBody>
          <a:bodyPr wrap="square" rtlCol="0">
            <a:spAutoFit/>
          </a:bodyPr>
          <a:lstStyle/>
          <a:p>
            <a:pPr>
              <a:buFont typeface="Arial" pitchFamily="34" charset="0"/>
              <a:buChar char="•"/>
            </a:pPr>
            <a:r>
              <a:rPr lang="cs-CZ" sz="2400" dirty="0">
                <a:latin typeface="Arial" pitchFamily="34" charset="0"/>
                <a:cs typeface="Arial" pitchFamily="34" charset="0"/>
              </a:rPr>
              <a:t> mitochondrii</a:t>
            </a:r>
          </a:p>
          <a:p>
            <a:pPr>
              <a:buFont typeface="Arial" pitchFamily="34" charset="0"/>
              <a:buChar char="•"/>
            </a:pPr>
            <a:r>
              <a:rPr lang="cs-CZ" sz="2400" dirty="0">
                <a:latin typeface="Arial" pitchFamily="34" charset="0"/>
                <a:cs typeface="Arial" pitchFamily="34" charset="0"/>
              </a:rPr>
              <a:t> bičík a </a:t>
            </a:r>
            <a:r>
              <a:rPr lang="cs-CZ" sz="2400" dirty="0" err="1">
                <a:latin typeface="Arial" pitchFamily="34" charset="0"/>
                <a:cs typeface="Arial" pitchFamily="34" charset="0"/>
              </a:rPr>
              <a:t>cytoskelet</a:t>
            </a:r>
            <a:endParaRPr lang="cs-CZ" sz="2400" dirty="0">
              <a:latin typeface="Arial" pitchFamily="34" charset="0"/>
              <a:cs typeface="Arial" pitchFamily="34" charset="0"/>
            </a:endParaRPr>
          </a:p>
          <a:p>
            <a:pPr>
              <a:buFont typeface="Arial" pitchFamily="34" charset="0"/>
              <a:buChar char="•"/>
            </a:pPr>
            <a:r>
              <a:rPr lang="cs-CZ" sz="2400" dirty="0">
                <a:latin typeface="Arial" pitchFamily="34" charset="0"/>
                <a:cs typeface="Arial" pitchFamily="34" charset="0"/>
              </a:rPr>
              <a:t> </a:t>
            </a:r>
            <a:r>
              <a:rPr lang="cs-CZ" sz="2400" dirty="0" err="1">
                <a:latin typeface="Arial" pitchFamily="34" charset="0"/>
                <a:cs typeface="Arial" pitchFamily="34" charset="0"/>
              </a:rPr>
              <a:t>endomembránový</a:t>
            </a:r>
            <a:r>
              <a:rPr lang="cs-CZ" sz="2400" dirty="0">
                <a:latin typeface="Arial" pitchFamily="34" charset="0"/>
                <a:cs typeface="Arial" pitchFamily="34" charset="0"/>
              </a:rPr>
              <a:t> systém </a:t>
            </a:r>
          </a:p>
        </p:txBody>
      </p:sp>
      <p:pic>
        <p:nvPicPr>
          <p:cNvPr id="44" name="Picture 2"/>
          <p:cNvPicPr>
            <a:picLocks noChangeAspect="1" noChangeArrowheads="1"/>
          </p:cNvPicPr>
          <p:nvPr/>
        </p:nvPicPr>
        <p:blipFill>
          <a:blip r:embed="rId3" cstate="print"/>
          <a:srcRect/>
          <a:stretch>
            <a:fillRect/>
          </a:stretch>
        </p:blipFill>
        <p:spPr bwMode="auto">
          <a:xfrm>
            <a:off x="6804248" y="2780928"/>
            <a:ext cx="572616" cy="567680"/>
          </a:xfrm>
          <a:prstGeom prst="rect">
            <a:avLst/>
          </a:prstGeom>
          <a:noFill/>
          <a:ln w="9525">
            <a:noFill/>
            <a:miter lim="800000"/>
            <a:headEnd/>
            <a:tailEnd/>
          </a:ln>
        </p:spPr>
      </p:pic>
      <p:grpSp>
        <p:nvGrpSpPr>
          <p:cNvPr id="72" name="Skupina 71"/>
          <p:cNvGrpSpPr/>
          <p:nvPr/>
        </p:nvGrpSpPr>
        <p:grpSpPr>
          <a:xfrm rot="5400000">
            <a:off x="7937599" y="3015729"/>
            <a:ext cx="630845" cy="881323"/>
            <a:chOff x="71438" y="838200"/>
            <a:chExt cx="4953000" cy="5791200"/>
          </a:xfrm>
        </p:grpSpPr>
        <p:sp>
          <p:nvSpPr>
            <p:cNvPr id="21" name="Oval 2"/>
            <p:cNvSpPr>
              <a:spLocks noChangeArrowheads="1"/>
            </p:cNvSpPr>
            <p:nvPr/>
          </p:nvSpPr>
          <p:spPr bwMode="auto">
            <a:xfrm>
              <a:off x="71438" y="838200"/>
              <a:ext cx="4953000" cy="5791200"/>
            </a:xfrm>
            <a:prstGeom prst="ellipse">
              <a:avLst/>
            </a:prstGeom>
            <a:solidFill>
              <a:srgbClr val="FFFFCC"/>
            </a:solidFill>
            <a:ln w="25400">
              <a:solidFill>
                <a:schemeClr val="tx1"/>
              </a:solidFill>
              <a:round/>
              <a:headEnd/>
              <a:tailEnd/>
            </a:ln>
          </p:spPr>
          <p:txBody>
            <a:bodyPr wrap="none" anchor="ctr"/>
            <a:lstStyle/>
            <a:p>
              <a:endParaRPr lang="cs-CZ"/>
            </a:p>
          </p:txBody>
        </p:sp>
        <p:sp>
          <p:nvSpPr>
            <p:cNvPr id="22" name="Freeform 4"/>
            <p:cNvSpPr>
              <a:spLocks/>
            </p:cNvSpPr>
            <p:nvPr/>
          </p:nvSpPr>
          <p:spPr bwMode="auto">
            <a:xfrm>
              <a:off x="1463675" y="4518025"/>
              <a:ext cx="1331913" cy="1349375"/>
            </a:xfrm>
            <a:custGeom>
              <a:avLst/>
              <a:gdLst>
                <a:gd name="T0" fmla="*/ 2147483647 w 839"/>
                <a:gd name="T1" fmla="*/ 2147483647 h 850"/>
                <a:gd name="T2" fmla="*/ 2147483647 w 839"/>
                <a:gd name="T3" fmla="*/ 2147483647 h 850"/>
                <a:gd name="T4" fmla="*/ 2147483647 w 839"/>
                <a:gd name="T5" fmla="*/ 2147483647 h 850"/>
                <a:gd name="T6" fmla="*/ 2147483647 w 839"/>
                <a:gd name="T7" fmla="*/ 2147483647 h 850"/>
                <a:gd name="T8" fmla="*/ 2147483647 w 839"/>
                <a:gd name="T9" fmla="*/ 2147483647 h 850"/>
                <a:gd name="T10" fmla="*/ 2147483647 w 839"/>
                <a:gd name="T11" fmla="*/ 2147483647 h 850"/>
                <a:gd name="T12" fmla="*/ 2147483647 w 839"/>
                <a:gd name="T13" fmla="*/ 2147483647 h 850"/>
                <a:gd name="T14" fmla="*/ 2147483647 w 839"/>
                <a:gd name="T15" fmla="*/ 2147483647 h 850"/>
                <a:gd name="T16" fmla="*/ 2147483647 w 839"/>
                <a:gd name="T17" fmla="*/ 2147483647 h 850"/>
                <a:gd name="T18" fmla="*/ 2147483647 w 839"/>
                <a:gd name="T19" fmla="*/ 2147483647 h 850"/>
                <a:gd name="T20" fmla="*/ 2147483647 w 839"/>
                <a:gd name="T21" fmla="*/ 2147483647 h 850"/>
                <a:gd name="T22" fmla="*/ 2147483647 w 839"/>
                <a:gd name="T23" fmla="*/ 2147483647 h 850"/>
                <a:gd name="T24" fmla="*/ 2147483647 w 839"/>
                <a:gd name="T25" fmla="*/ 2147483647 h 850"/>
                <a:gd name="T26" fmla="*/ 2147483647 w 839"/>
                <a:gd name="T27" fmla="*/ 2147483647 h 850"/>
                <a:gd name="T28" fmla="*/ 2147483647 w 839"/>
                <a:gd name="T29" fmla="*/ 2147483647 h 850"/>
                <a:gd name="T30" fmla="*/ 2147483647 w 839"/>
                <a:gd name="T31" fmla="*/ 2147483647 h 850"/>
                <a:gd name="T32" fmla="*/ 2147483647 w 839"/>
                <a:gd name="T33" fmla="*/ 2147483647 h 850"/>
                <a:gd name="T34" fmla="*/ 2147483647 w 839"/>
                <a:gd name="T35" fmla="*/ 2147483647 h 850"/>
                <a:gd name="T36" fmla="*/ 2147483647 w 839"/>
                <a:gd name="T37" fmla="*/ 2147483647 h 850"/>
                <a:gd name="T38" fmla="*/ 2147483647 w 839"/>
                <a:gd name="T39" fmla="*/ 2147483647 h 850"/>
                <a:gd name="T40" fmla="*/ 2147483647 w 839"/>
                <a:gd name="T41" fmla="*/ 2147483647 h 850"/>
                <a:gd name="T42" fmla="*/ 2147483647 w 839"/>
                <a:gd name="T43" fmla="*/ 2147483647 h 850"/>
                <a:gd name="T44" fmla="*/ 2147483647 w 839"/>
                <a:gd name="T45" fmla="*/ 2147483647 h 850"/>
                <a:gd name="T46" fmla="*/ 2147483647 w 839"/>
                <a:gd name="T47" fmla="*/ 2147483647 h 850"/>
                <a:gd name="T48" fmla="*/ 2147483647 w 839"/>
                <a:gd name="T49" fmla="*/ 2147483647 h 850"/>
                <a:gd name="T50" fmla="*/ 2147483647 w 839"/>
                <a:gd name="T51" fmla="*/ 2147483647 h 850"/>
                <a:gd name="T52" fmla="*/ 2147483647 w 839"/>
                <a:gd name="T53" fmla="*/ 2147483647 h 850"/>
                <a:gd name="T54" fmla="*/ 2147483647 w 839"/>
                <a:gd name="T55" fmla="*/ 2147483647 h 850"/>
                <a:gd name="T56" fmla="*/ 2147483647 w 839"/>
                <a:gd name="T57" fmla="*/ 2147483647 h 850"/>
                <a:gd name="T58" fmla="*/ 2147483647 w 839"/>
                <a:gd name="T59" fmla="*/ 2147483647 h 850"/>
                <a:gd name="T60" fmla="*/ 2147483647 w 839"/>
                <a:gd name="T61" fmla="*/ 2147483647 h 850"/>
                <a:gd name="T62" fmla="*/ 2147483647 w 839"/>
                <a:gd name="T63" fmla="*/ 2147483647 h 850"/>
                <a:gd name="T64" fmla="*/ 2147483647 w 839"/>
                <a:gd name="T65" fmla="*/ 2147483647 h 8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9"/>
                <a:gd name="T100" fmla="*/ 0 h 850"/>
                <a:gd name="T101" fmla="*/ 839 w 839"/>
                <a:gd name="T102" fmla="*/ 850 h 8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9" h="850">
                  <a:moveTo>
                    <a:pt x="115" y="378"/>
                  </a:moveTo>
                  <a:cubicBezTo>
                    <a:pt x="175" y="358"/>
                    <a:pt x="103" y="387"/>
                    <a:pt x="155" y="346"/>
                  </a:cubicBezTo>
                  <a:cubicBezTo>
                    <a:pt x="162" y="341"/>
                    <a:pt x="171" y="342"/>
                    <a:pt x="179" y="338"/>
                  </a:cubicBezTo>
                  <a:cubicBezTo>
                    <a:pt x="217" y="319"/>
                    <a:pt x="258" y="296"/>
                    <a:pt x="299" y="282"/>
                  </a:cubicBezTo>
                  <a:cubicBezTo>
                    <a:pt x="304" y="274"/>
                    <a:pt x="321" y="266"/>
                    <a:pt x="315" y="258"/>
                  </a:cubicBezTo>
                  <a:cubicBezTo>
                    <a:pt x="304" y="245"/>
                    <a:pt x="267" y="242"/>
                    <a:pt x="267" y="242"/>
                  </a:cubicBezTo>
                  <a:cubicBezTo>
                    <a:pt x="251" y="245"/>
                    <a:pt x="234" y="243"/>
                    <a:pt x="219" y="250"/>
                  </a:cubicBezTo>
                  <a:cubicBezTo>
                    <a:pt x="210" y="254"/>
                    <a:pt x="211" y="269"/>
                    <a:pt x="203" y="274"/>
                  </a:cubicBezTo>
                  <a:cubicBezTo>
                    <a:pt x="189" y="283"/>
                    <a:pt x="171" y="285"/>
                    <a:pt x="155" y="290"/>
                  </a:cubicBezTo>
                  <a:cubicBezTo>
                    <a:pt x="146" y="293"/>
                    <a:pt x="140" y="302"/>
                    <a:pt x="131" y="306"/>
                  </a:cubicBezTo>
                  <a:cubicBezTo>
                    <a:pt x="116" y="313"/>
                    <a:pt x="99" y="317"/>
                    <a:pt x="83" y="322"/>
                  </a:cubicBezTo>
                  <a:cubicBezTo>
                    <a:pt x="75" y="325"/>
                    <a:pt x="59" y="330"/>
                    <a:pt x="59" y="330"/>
                  </a:cubicBezTo>
                  <a:cubicBezTo>
                    <a:pt x="56" y="322"/>
                    <a:pt x="48" y="314"/>
                    <a:pt x="51" y="306"/>
                  </a:cubicBezTo>
                  <a:cubicBezTo>
                    <a:pt x="55" y="297"/>
                    <a:pt x="66" y="294"/>
                    <a:pt x="75" y="290"/>
                  </a:cubicBezTo>
                  <a:cubicBezTo>
                    <a:pt x="90" y="283"/>
                    <a:pt x="109" y="283"/>
                    <a:pt x="123" y="274"/>
                  </a:cubicBezTo>
                  <a:cubicBezTo>
                    <a:pt x="131" y="269"/>
                    <a:pt x="138" y="262"/>
                    <a:pt x="147" y="258"/>
                  </a:cubicBezTo>
                  <a:cubicBezTo>
                    <a:pt x="162" y="251"/>
                    <a:pt x="195" y="242"/>
                    <a:pt x="195" y="242"/>
                  </a:cubicBezTo>
                  <a:cubicBezTo>
                    <a:pt x="219" y="170"/>
                    <a:pt x="350" y="182"/>
                    <a:pt x="403" y="178"/>
                  </a:cubicBezTo>
                  <a:cubicBezTo>
                    <a:pt x="408" y="170"/>
                    <a:pt x="421" y="163"/>
                    <a:pt x="419" y="154"/>
                  </a:cubicBezTo>
                  <a:cubicBezTo>
                    <a:pt x="417" y="146"/>
                    <a:pt x="403" y="147"/>
                    <a:pt x="395" y="146"/>
                  </a:cubicBezTo>
                  <a:cubicBezTo>
                    <a:pt x="320" y="141"/>
                    <a:pt x="246" y="141"/>
                    <a:pt x="171" y="138"/>
                  </a:cubicBezTo>
                  <a:cubicBezTo>
                    <a:pt x="190" y="135"/>
                    <a:pt x="209" y="135"/>
                    <a:pt x="227" y="130"/>
                  </a:cubicBezTo>
                  <a:cubicBezTo>
                    <a:pt x="260" y="120"/>
                    <a:pt x="254" y="94"/>
                    <a:pt x="291" y="82"/>
                  </a:cubicBezTo>
                  <a:cubicBezTo>
                    <a:pt x="352" y="91"/>
                    <a:pt x="405" y="107"/>
                    <a:pt x="467" y="114"/>
                  </a:cubicBezTo>
                  <a:cubicBezTo>
                    <a:pt x="500" y="122"/>
                    <a:pt x="650" y="145"/>
                    <a:pt x="595" y="90"/>
                  </a:cubicBezTo>
                  <a:cubicBezTo>
                    <a:pt x="591" y="86"/>
                    <a:pt x="539" y="74"/>
                    <a:pt x="539" y="74"/>
                  </a:cubicBezTo>
                  <a:cubicBezTo>
                    <a:pt x="493" y="60"/>
                    <a:pt x="450" y="43"/>
                    <a:pt x="403" y="34"/>
                  </a:cubicBezTo>
                  <a:cubicBezTo>
                    <a:pt x="406" y="26"/>
                    <a:pt x="403" y="12"/>
                    <a:pt x="411" y="10"/>
                  </a:cubicBezTo>
                  <a:cubicBezTo>
                    <a:pt x="446" y="0"/>
                    <a:pt x="485" y="33"/>
                    <a:pt x="515" y="42"/>
                  </a:cubicBezTo>
                  <a:cubicBezTo>
                    <a:pt x="544" y="51"/>
                    <a:pt x="574" y="52"/>
                    <a:pt x="603" y="58"/>
                  </a:cubicBezTo>
                  <a:cubicBezTo>
                    <a:pt x="639" y="82"/>
                    <a:pt x="683" y="104"/>
                    <a:pt x="723" y="122"/>
                  </a:cubicBezTo>
                  <a:cubicBezTo>
                    <a:pt x="809" y="160"/>
                    <a:pt x="741" y="118"/>
                    <a:pt x="795" y="154"/>
                  </a:cubicBezTo>
                  <a:cubicBezTo>
                    <a:pt x="798" y="162"/>
                    <a:pt x="799" y="170"/>
                    <a:pt x="803" y="178"/>
                  </a:cubicBezTo>
                  <a:cubicBezTo>
                    <a:pt x="807" y="187"/>
                    <a:pt x="828" y="200"/>
                    <a:pt x="819" y="202"/>
                  </a:cubicBezTo>
                  <a:cubicBezTo>
                    <a:pt x="803" y="206"/>
                    <a:pt x="771" y="186"/>
                    <a:pt x="771" y="186"/>
                  </a:cubicBezTo>
                  <a:cubicBezTo>
                    <a:pt x="738" y="137"/>
                    <a:pt x="714" y="156"/>
                    <a:pt x="651" y="162"/>
                  </a:cubicBezTo>
                  <a:cubicBezTo>
                    <a:pt x="659" y="165"/>
                    <a:pt x="667" y="166"/>
                    <a:pt x="675" y="170"/>
                  </a:cubicBezTo>
                  <a:cubicBezTo>
                    <a:pt x="684" y="174"/>
                    <a:pt x="690" y="182"/>
                    <a:pt x="699" y="186"/>
                  </a:cubicBezTo>
                  <a:cubicBezTo>
                    <a:pt x="714" y="193"/>
                    <a:pt x="747" y="202"/>
                    <a:pt x="747" y="202"/>
                  </a:cubicBezTo>
                  <a:cubicBezTo>
                    <a:pt x="771" y="237"/>
                    <a:pt x="786" y="240"/>
                    <a:pt x="747" y="266"/>
                  </a:cubicBezTo>
                  <a:cubicBezTo>
                    <a:pt x="715" y="255"/>
                    <a:pt x="697" y="231"/>
                    <a:pt x="667" y="218"/>
                  </a:cubicBezTo>
                  <a:cubicBezTo>
                    <a:pt x="652" y="211"/>
                    <a:pt x="635" y="207"/>
                    <a:pt x="619" y="202"/>
                  </a:cubicBezTo>
                  <a:cubicBezTo>
                    <a:pt x="603" y="197"/>
                    <a:pt x="571" y="186"/>
                    <a:pt x="571" y="186"/>
                  </a:cubicBezTo>
                  <a:cubicBezTo>
                    <a:pt x="493" y="192"/>
                    <a:pt x="472" y="178"/>
                    <a:pt x="435" y="234"/>
                  </a:cubicBezTo>
                  <a:cubicBezTo>
                    <a:pt x="497" y="275"/>
                    <a:pt x="578" y="254"/>
                    <a:pt x="651" y="266"/>
                  </a:cubicBezTo>
                  <a:cubicBezTo>
                    <a:pt x="672" y="287"/>
                    <a:pt x="682" y="321"/>
                    <a:pt x="707" y="338"/>
                  </a:cubicBezTo>
                  <a:cubicBezTo>
                    <a:pt x="723" y="349"/>
                    <a:pt x="755" y="370"/>
                    <a:pt x="755" y="370"/>
                  </a:cubicBezTo>
                  <a:cubicBezTo>
                    <a:pt x="775" y="430"/>
                    <a:pt x="746" y="358"/>
                    <a:pt x="787" y="410"/>
                  </a:cubicBezTo>
                  <a:cubicBezTo>
                    <a:pt x="792" y="417"/>
                    <a:pt x="790" y="427"/>
                    <a:pt x="795" y="434"/>
                  </a:cubicBezTo>
                  <a:cubicBezTo>
                    <a:pt x="801" y="443"/>
                    <a:pt x="811" y="450"/>
                    <a:pt x="819" y="458"/>
                  </a:cubicBezTo>
                  <a:cubicBezTo>
                    <a:pt x="839" y="519"/>
                    <a:pt x="832" y="554"/>
                    <a:pt x="811" y="618"/>
                  </a:cubicBezTo>
                  <a:cubicBezTo>
                    <a:pt x="806" y="634"/>
                    <a:pt x="804" y="652"/>
                    <a:pt x="795" y="666"/>
                  </a:cubicBezTo>
                  <a:cubicBezTo>
                    <a:pt x="784" y="682"/>
                    <a:pt x="777" y="700"/>
                    <a:pt x="763" y="714"/>
                  </a:cubicBezTo>
                  <a:cubicBezTo>
                    <a:pt x="747" y="730"/>
                    <a:pt x="715" y="762"/>
                    <a:pt x="715" y="762"/>
                  </a:cubicBezTo>
                  <a:cubicBezTo>
                    <a:pt x="702" y="801"/>
                    <a:pt x="668" y="812"/>
                    <a:pt x="635" y="834"/>
                  </a:cubicBezTo>
                  <a:cubicBezTo>
                    <a:pt x="621" y="843"/>
                    <a:pt x="587" y="850"/>
                    <a:pt x="587" y="850"/>
                  </a:cubicBezTo>
                  <a:cubicBezTo>
                    <a:pt x="536" y="847"/>
                    <a:pt x="486" y="847"/>
                    <a:pt x="435" y="842"/>
                  </a:cubicBezTo>
                  <a:cubicBezTo>
                    <a:pt x="427" y="841"/>
                    <a:pt x="419" y="835"/>
                    <a:pt x="411" y="834"/>
                  </a:cubicBezTo>
                  <a:cubicBezTo>
                    <a:pt x="374" y="827"/>
                    <a:pt x="299" y="818"/>
                    <a:pt x="299" y="818"/>
                  </a:cubicBezTo>
                  <a:cubicBezTo>
                    <a:pt x="247" y="801"/>
                    <a:pt x="203" y="793"/>
                    <a:pt x="147" y="786"/>
                  </a:cubicBezTo>
                  <a:cubicBezTo>
                    <a:pt x="113" y="763"/>
                    <a:pt x="94" y="729"/>
                    <a:pt x="59" y="706"/>
                  </a:cubicBezTo>
                  <a:cubicBezTo>
                    <a:pt x="34" y="668"/>
                    <a:pt x="46" y="691"/>
                    <a:pt x="27" y="634"/>
                  </a:cubicBezTo>
                  <a:cubicBezTo>
                    <a:pt x="24" y="626"/>
                    <a:pt x="19" y="610"/>
                    <a:pt x="19" y="610"/>
                  </a:cubicBezTo>
                  <a:cubicBezTo>
                    <a:pt x="26" y="491"/>
                    <a:pt x="0" y="484"/>
                    <a:pt x="75" y="434"/>
                  </a:cubicBezTo>
                  <a:cubicBezTo>
                    <a:pt x="78" y="426"/>
                    <a:pt x="77" y="416"/>
                    <a:pt x="83" y="410"/>
                  </a:cubicBezTo>
                  <a:cubicBezTo>
                    <a:pt x="118" y="375"/>
                    <a:pt x="155" y="378"/>
                    <a:pt x="115" y="378"/>
                  </a:cubicBezTo>
                  <a:close/>
                </a:path>
              </a:pathLst>
            </a:custGeom>
            <a:solidFill>
              <a:schemeClr val="bg1"/>
            </a:solidFill>
            <a:ln w="25400">
              <a:solidFill>
                <a:schemeClr val="tx1"/>
              </a:solidFill>
              <a:round/>
              <a:headEnd/>
              <a:tailEnd/>
            </a:ln>
          </p:spPr>
          <p:txBody>
            <a:bodyPr/>
            <a:lstStyle/>
            <a:p>
              <a:endParaRPr lang="cs-CZ"/>
            </a:p>
          </p:txBody>
        </p:sp>
        <p:sp>
          <p:nvSpPr>
            <p:cNvPr id="23" name="Freeform 5"/>
            <p:cNvSpPr>
              <a:spLocks/>
            </p:cNvSpPr>
            <p:nvPr/>
          </p:nvSpPr>
          <p:spPr bwMode="auto">
            <a:xfrm>
              <a:off x="1519238" y="4978400"/>
              <a:ext cx="1219200" cy="838200"/>
            </a:xfrm>
            <a:custGeom>
              <a:avLst/>
              <a:gdLst>
                <a:gd name="T0" fmla="*/ 2147483647 w 696"/>
                <a:gd name="T1" fmla="*/ 2147483647 h 506"/>
                <a:gd name="T2" fmla="*/ 2147483647 w 696"/>
                <a:gd name="T3" fmla="*/ 2147483647 h 506"/>
                <a:gd name="T4" fmla="*/ 0 w 696"/>
                <a:gd name="T5" fmla="*/ 2147483647 h 506"/>
                <a:gd name="T6" fmla="*/ 2147483647 w 696"/>
                <a:gd name="T7" fmla="*/ 2147483647 h 506"/>
                <a:gd name="T8" fmla="*/ 2147483647 w 696"/>
                <a:gd name="T9" fmla="*/ 2147483647 h 506"/>
                <a:gd name="T10" fmla="*/ 2147483647 w 696"/>
                <a:gd name="T11" fmla="*/ 2147483647 h 506"/>
                <a:gd name="T12" fmla="*/ 2147483647 w 696"/>
                <a:gd name="T13" fmla="*/ 2147483647 h 506"/>
                <a:gd name="T14" fmla="*/ 2147483647 w 696"/>
                <a:gd name="T15" fmla="*/ 2147483647 h 506"/>
                <a:gd name="T16" fmla="*/ 2147483647 w 696"/>
                <a:gd name="T17" fmla="*/ 2147483647 h 506"/>
                <a:gd name="T18" fmla="*/ 2147483647 w 696"/>
                <a:gd name="T19" fmla="*/ 2147483647 h 506"/>
                <a:gd name="T20" fmla="*/ 2147483647 w 696"/>
                <a:gd name="T21" fmla="*/ 2147483647 h 506"/>
                <a:gd name="T22" fmla="*/ 2147483647 w 696"/>
                <a:gd name="T23" fmla="*/ 2147483647 h 506"/>
                <a:gd name="T24" fmla="*/ 2147483647 w 696"/>
                <a:gd name="T25" fmla="*/ 2147483647 h 506"/>
                <a:gd name="T26" fmla="*/ 2147483647 w 696"/>
                <a:gd name="T27" fmla="*/ 2147483647 h 506"/>
                <a:gd name="T28" fmla="*/ 2147483647 w 696"/>
                <a:gd name="T29" fmla="*/ 2147483647 h 506"/>
                <a:gd name="T30" fmla="*/ 2147483647 w 696"/>
                <a:gd name="T31" fmla="*/ 2147483647 h 506"/>
                <a:gd name="T32" fmla="*/ 2147483647 w 696"/>
                <a:gd name="T33" fmla="*/ 0 h 506"/>
                <a:gd name="T34" fmla="*/ 2147483647 w 696"/>
                <a:gd name="T35" fmla="*/ 2147483647 h 506"/>
                <a:gd name="T36" fmla="*/ 2147483647 w 696"/>
                <a:gd name="T37" fmla="*/ 2147483647 h 506"/>
                <a:gd name="T38" fmla="*/ 2147483647 w 696"/>
                <a:gd name="T39" fmla="*/ 2147483647 h 506"/>
                <a:gd name="T40" fmla="*/ 2147483647 w 696"/>
                <a:gd name="T41" fmla="*/ 2147483647 h 5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6"/>
                <a:gd name="T64" fmla="*/ 0 h 506"/>
                <a:gd name="T65" fmla="*/ 696 w 696"/>
                <a:gd name="T66" fmla="*/ 506 h 5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6" h="506">
                  <a:moveTo>
                    <a:pt x="176" y="64"/>
                  </a:moveTo>
                  <a:cubicBezTo>
                    <a:pt x="132" y="93"/>
                    <a:pt x="106" y="140"/>
                    <a:pt x="64" y="168"/>
                  </a:cubicBezTo>
                  <a:cubicBezTo>
                    <a:pt x="41" y="202"/>
                    <a:pt x="14" y="215"/>
                    <a:pt x="0" y="256"/>
                  </a:cubicBezTo>
                  <a:cubicBezTo>
                    <a:pt x="10" y="304"/>
                    <a:pt x="30" y="383"/>
                    <a:pt x="80" y="400"/>
                  </a:cubicBezTo>
                  <a:cubicBezTo>
                    <a:pt x="97" y="452"/>
                    <a:pt x="72" y="397"/>
                    <a:pt x="136" y="440"/>
                  </a:cubicBezTo>
                  <a:cubicBezTo>
                    <a:pt x="214" y="492"/>
                    <a:pt x="214" y="492"/>
                    <a:pt x="312" y="504"/>
                  </a:cubicBezTo>
                  <a:cubicBezTo>
                    <a:pt x="384" y="501"/>
                    <a:pt x="457" y="506"/>
                    <a:pt x="528" y="496"/>
                  </a:cubicBezTo>
                  <a:cubicBezTo>
                    <a:pt x="538" y="495"/>
                    <a:pt x="536" y="478"/>
                    <a:pt x="544" y="472"/>
                  </a:cubicBezTo>
                  <a:cubicBezTo>
                    <a:pt x="551" y="467"/>
                    <a:pt x="560" y="467"/>
                    <a:pt x="568" y="464"/>
                  </a:cubicBezTo>
                  <a:cubicBezTo>
                    <a:pt x="573" y="456"/>
                    <a:pt x="577" y="447"/>
                    <a:pt x="584" y="440"/>
                  </a:cubicBezTo>
                  <a:cubicBezTo>
                    <a:pt x="591" y="433"/>
                    <a:pt x="602" y="431"/>
                    <a:pt x="608" y="424"/>
                  </a:cubicBezTo>
                  <a:cubicBezTo>
                    <a:pt x="629" y="399"/>
                    <a:pt x="660" y="353"/>
                    <a:pt x="672" y="320"/>
                  </a:cubicBezTo>
                  <a:cubicBezTo>
                    <a:pt x="676" y="310"/>
                    <a:pt x="677" y="299"/>
                    <a:pt x="680" y="288"/>
                  </a:cubicBezTo>
                  <a:cubicBezTo>
                    <a:pt x="685" y="272"/>
                    <a:pt x="696" y="240"/>
                    <a:pt x="696" y="240"/>
                  </a:cubicBezTo>
                  <a:cubicBezTo>
                    <a:pt x="685" y="206"/>
                    <a:pt x="670" y="172"/>
                    <a:pt x="640" y="152"/>
                  </a:cubicBezTo>
                  <a:cubicBezTo>
                    <a:pt x="624" y="128"/>
                    <a:pt x="608" y="104"/>
                    <a:pt x="592" y="80"/>
                  </a:cubicBezTo>
                  <a:cubicBezTo>
                    <a:pt x="563" y="36"/>
                    <a:pt x="464" y="16"/>
                    <a:pt x="416" y="0"/>
                  </a:cubicBezTo>
                  <a:cubicBezTo>
                    <a:pt x="343" y="6"/>
                    <a:pt x="291" y="18"/>
                    <a:pt x="224" y="40"/>
                  </a:cubicBezTo>
                  <a:cubicBezTo>
                    <a:pt x="216" y="43"/>
                    <a:pt x="208" y="45"/>
                    <a:pt x="200" y="48"/>
                  </a:cubicBezTo>
                  <a:cubicBezTo>
                    <a:pt x="182" y="54"/>
                    <a:pt x="136" y="91"/>
                    <a:pt x="152" y="80"/>
                  </a:cubicBezTo>
                  <a:cubicBezTo>
                    <a:pt x="160" y="75"/>
                    <a:pt x="168" y="69"/>
                    <a:pt x="176" y="64"/>
                  </a:cubicBezTo>
                  <a:close/>
                </a:path>
              </a:pathLst>
            </a:custGeom>
            <a:solidFill>
              <a:schemeClr val="bg1"/>
            </a:solidFill>
            <a:ln w="25400">
              <a:solidFill>
                <a:schemeClr val="tx1"/>
              </a:solidFill>
              <a:round/>
              <a:headEnd/>
              <a:tailEnd/>
            </a:ln>
          </p:spPr>
          <p:txBody>
            <a:bodyPr/>
            <a:lstStyle/>
            <a:p>
              <a:endParaRPr lang="cs-CZ"/>
            </a:p>
          </p:txBody>
        </p:sp>
        <p:sp>
          <p:nvSpPr>
            <p:cNvPr id="24" name="Oval 6"/>
            <p:cNvSpPr>
              <a:spLocks noChangeArrowheads="1"/>
            </p:cNvSpPr>
            <p:nvPr/>
          </p:nvSpPr>
          <p:spPr bwMode="auto">
            <a:xfrm>
              <a:off x="2281238" y="47498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5" name="Oval 7"/>
            <p:cNvSpPr>
              <a:spLocks noChangeArrowheads="1"/>
            </p:cNvSpPr>
            <p:nvPr/>
          </p:nvSpPr>
          <p:spPr bwMode="auto">
            <a:xfrm>
              <a:off x="1900238" y="4445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6" name="Oval 8"/>
            <p:cNvSpPr>
              <a:spLocks noChangeArrowheads="1"/>
            </p:cNvSpPr>
            <p:nvPr/>
          </p:nvSpPr>
          <p:spPr bwMode="auto">
            <a:xfrm>
              <a:off x="1595438" y="48260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7" name="Oval 9"/>
            <p:cNvSpPr>
              <a:spLocks noChangeArrowheads="1"/>
            </p:cNvSpPr>
            <p:nvPr/>
          </p:nvSpPr>
          <p:spPr bwMode="auto">
            <a:xfrm>
              <a:off x="2205038" y="4445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8" name="Oval 10"/>
            <p:cNvSpPr>
              <a:spLocks noChangeArrowheads="1"/>
            </p:cNvSpPr>
            <p:nvPr/>
          </p:nvSpPr>
          <p:spPr bwMode="auto">
            <a:xfrm>
              <a:off x="1900238" y="45212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9" name="Oval 11"/>
            <p:cNvSpPr>
              <a:spLocks noChangeArrowheads="1"/>
            </p:cNvSpPr>
            <p:nvPr/>
          </p:nvSpPr>
          <p:spPr bwMode="auto">
            <a:xfrm>
              <a:off x="2509838" y="4445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30" name="Oval 12"/>
            <p:cNvSpPr>
              <a:spLocks noChangeArrowheads="1"/>
            </p:cNvSpPr>
            <p:nvPr/>
          </p:nvSpPr>
          <p:spPr bwMode="auto">
            <a:xfrm>
              <a:off x="2662238" y="46736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31" name="Oval 13"/>
            <p:cNvSpPr>
              <a:spLocks noChangeArrowheads="1"/>
            </p:cNvSpPr>
            <p:nvPr/>
          </p:nvSpPr>
          <p:spPr bwMode="auto">
            <a:xfrm>
              <a:off x="2738438" y="45974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32" name="Oval 14"/>
            <p:cNvSpPr>
              <a:spLocks noChangeArrowheads="1"/>
            </p:cNvSpPr>
            <p:nvPr/>
          </p:nvSpPr>
          <p:spPr bwMode="auto">
            <a:xfrm>
              <a:off x="2433638" y="45212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33" name="Oval 15"/>
            <p:cNvSpPr>
              <a:spLocks noChangeArrowheads="1"/>
            </p:cNvSpPr>
            <p:nvPr/>
          </p:nvSpPr>
          <p:spPr bwMode="auto">
            <a:xfrm>
              <a:off x="1595438" y="47498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34" name="Oval 16"/>
            <p:cNvSpPr>
              <a:spLocks noChangeArrowheads="1"/>
            </p:cNvSpPr>
            <p:nvPr/>
          </p:nvSpPr>
          <p:spPr bwMode="auto">
            <a:xfrm>
              <a:off x="2205038" y="45212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36" name="Oval 17"/>
            <p:cNvSpPr>
              <a:spLocks noChangeArrowheads="1"/>
            </p:cNvSpPr>
            <p:nvPr/>
          </p:nvSpPr>
          <p:spPr bwMode="auto">
            <a:xfrm>
              <a:off x="2433638" y="4826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37" name="Oval 19"/>
            <p:cNvSpPr>
              <a:spLocks noChangeArrowheads="1"/>
            </p:cNvSpPr>
            <p:nvPr/>
          </p:nvSpPr>
          <p:spPr bwMode="auto">
            <a:xfrm>
              <a:off x="2509838" y="41402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38" name="Line 22"/>
            <p:cNvSpPr>
              <a:spLocks noChangeShapeType="1"/>
            </p:cNvSpPr>
            <p:nvPr/>
          </p:nvSpPr>
          <p:spPr bwMode="auto">
            <a:xfrm flipH="1" flipV="1">
              <a:off x="2433638" y="3759200"/>
              <a:ext cx="76200" cy="304800"/>
            </a:xfrm>
            <a:prstGeom prst="line">
              <a:avLst/>
            </a:prstGeom>
            <a:noFill/>
            <a:ln w="9525">
              <a:solidFill>
                <a:schemeClr val="tx1"/>
              </a:solidFill>
              <a:round/>
              <a:headEnd/>
              <a:tailEnd type="triangle" w="med" len="med"/>
            </a:ln>
          </p:spPr>
          <p:txBody>
            <a:bodyPr/>
            <a:lstStyle/>
            <a:p>
              <a:endParaRPr lang="cs-CZ"/>
            </a:p>
          </p:txBody>
        </p:sp>
        <p:sp>
          <p:nvSpPr>
            <p:cNvPr id="49" name="Oval 23"/>
            <p:cNvSpPr>
              <a:spLocks noChangeArrowheads="1"/>
            </p:cNvSpPr>
            <p:nvPr/>
          </p:nvSpPr>
          <p:spPr bwMode="auto">
            <a:xfrm>
              <a:off x="2586038" y="25146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50" name="Freeform 31"/>
            <p:cNvSpPr>
              <a:spLocks/>
            </p:cNvSpPr>
            <p:nvPr/>
          </p:nvSpPr>
          <p:spPr bwMode="auto">
            <a:xfrm>
              <a:off x="1958975" y="3389313"/>
              <a:ext cx="957263" cy="449262"/>
            </a:xfrm>
            <a:custGeom>
              <a:avLst/>
              <a:gdLst>
                <a:gd name="T0" fmla="*/ 2147483647 w 603"/>
                <a:gd name="T1" fmla="*/ 2147483647 h 283"/>
                <a:gd name="T2" fmla="*/ 2147483647 w 603"/>
                <a:gd name="T3" fmla="*/ 2147483647 h 283"/>
                <a:gd name="T4" fmla="*/ 2147483647 w 603"/>
                <a:gd name="T5" fmla="*/ 2147483647 h 283"/>
                <a:gd name="T6" fmla="*/ 2147483647 w 603"/>
                <a:gd name="T7" fmla="*/ 2147483647 h 283"/>
                <a:gd name="T8" fmla="*/ 2147483647 w 603"/>
                <a:gd name="T9" fmla="*/ 2147483647 h 283"/>
                <a:gd name="T10" fmla="*/ 2147483647 w 603"/>
                <a:gd name="T11" fmla="*/ 2147483647 h 283"/>
                <a:gd name="T12" fmla="*/ 2147483647 w 603"/>
                <a:gd name="T13" fmla="*/ 2147483647 h 283"/>
                <a:gd name="T14" fmla="*/ 2147483647 w 603"/>
                <a:gd name="T15" fmla="*/ 2147483647 h 283"/>
                <a:gd name="T16" fmla="*/ 0 60000 65536"/>
                <a:gd name="T17" fmla="*/ 0 60000 65536"/>
                <a:gd name="T18" fmla="*/ 0 60000 65536"/>
                <a:gd name="T19" fmla="*/ 0 60000 65536"/>
                <a:gd name="T20" fmla="*/ 0 60000 65536"/>
                <a:gd name="T21" fmla="*/ 0 60000 65536"/>
                <a:gd name="T22" fmla="*/ 0 60000 65536"/>
                <a:gd name="T23" fmla="*/ 0 60000 65536"/>
                <a:gd name="T24" fmla="*/ 0 w 603"/>
                <a:gd name="T25" fmla="*/ 0 h 283"/>
                <a:gd name="T26" fmla="*/ 603 w 603"/>
                <a:gd name="T27" fmla="*/ 283 h 2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3" h="283">
                  <a:moveTo>
                    <a:pt x="43" y="273"/>
                  </a:moveTo>
                  <a:cubicBezTo>
                    <a:pt x="116" y="249"/>
                    <a:pt x="169" y="188"/>
                    <a:pt x="251" y="185"/>
                  </a:cubicBezTo>
                  <a:cubicBezTo>
                    <a:pt x="368" y="180"/>
                    <a:pt x="486" y="180"/>
                    <a:pt x="603" y="177"/>
                  </a:cubicBezTo>
                  <a:cubicBezTo>
                    <a:pt x="583" y="0"/>
                    <a:pt x="506" y="91"/>
                    <a:pt x="267" y="97"/>
                  </a:cubicBezTo>
                  <a:cubicBezTo>
                    <a:pt x="203" y="110"/>
                    <a:pt x="138" y="105"/>
                    <a:pt x="75" y="121"/>
                  </a:cubicBezTo>
                  <a:cubicBezTo>
                    <a:pt x="60" y="136"/>
                    <a:pt x="40" y="145"/>
                    <a:pt x="27" y="161"/>
                  </a:cubicBezTo>
                  <a:cubicBezTo>
                    <a:pt x="12" y="179"/>
                    <a:pt x="10" y="219"/>
                    <a:pt x="3" y="241"/>
                  </a:cubicBezTo>
                  <a:cubicBezTo>
                    <a:pt x="14" y="283"/>
                    <a:pt x="0" y="273"/>
                    <a:pt x="43" y="273"/>
                  </a:cubicBezTo>
                  <a:close/>
                </a:path>
              </a:pathLst>
            </a:custGeom>
            <a:solidFill>
              <a:schemeClr val="bg1"/>
            </a:solidFill>
            <a:ln w="25400">
              <a:solidFill>
                <a:schemeClr val="tx1"/>
              </a:solidFill>
              <a:round/>
              <a:headEnd/>
              <a:tailEnd/>
            </a:ln>
          </p:spPr>
          <p:txBody>
            <a:bodyPr/>
            <a:lstStyle/>
            <a:p>
              <a:endParaRPr lang="cs-CZ"/>
            </a:p>
          </p:txBody>
        </p:sp>
        <p:sp>
          <p:nvSpPr>
            <p:cNvPr id="51" name="Freeform 32"/>
            <p:cNvSpPr>
              <a:spLocks/>
            </p:cNvSpPr>
            <p:nvPr/>
          </p:nvSpPr>
          <p:spPr bwMode="auto">
            <a:xfrm>
              <a:off x="1617663" y="3213100"/>
              <a:ext cx="1479550" cy="514350"/>
            </a:xfrm>
            <a:custGeom>
              <a:avLst/>
              <a:gdLst>
                <a:gd name="T0" fmla="*/ 2147483647 w 932"/>
                <a:gd name="T1" fmla="*/ 2147483647 h 324"/>
                <a:gd name="T2" fmla="*/ 2147483647 w 932"/>
                <a:gd name="T3" fmla="*/ 2147483647 h 324"/>
                <a:gd name="T4" fmla="*/ 2147483647 w 932"/>
                <a:gd name="T5" fmla="*/ 2147483647 h 324"/>
                <a:gd name="T6" fmla="*/ 2147483647 w 932"/>
                <a:gd name="T7" fmla="*/ 2147483647 h 324"/>
                <a:gd name="T8" fmla="*/ 2147483647 w 932"/>
                <a:gd name="T9" fmla="*/ 2147483647 h 324"/>
                <a:gd name="T10" fmla="*/ 2147483647 w 932"/>
                <a:gd name="T11" fmla="*/ 2147483647 h 324"/>
                <a:gd name="T12" fmla="*/ 2147483647 w 932"/>
                <a:gd name="T13" fmla="*/ 2147483647 h 324"/>
                <a:gd name="T14" fmla="*/ 2147483647 w 932"/>
                <a:gd name="T15" fmla="*/ 2147483647 h 324"/>
                <a:gd name="T16" fmla="*/ 2147483647 w 932"/>
                <a:gd name="T17" fmla="*/ 2147483647 h 324"/>
                <a:gd name="T18" fmla="*/ 2147483647 w 932"/>
                <a:gd name="T19" fmla="*/ 2147483647 h 324"/>
                <a:gd name="T20" fmla="*/ 2147483647 w 932"/>
                <a:gd name="T21" fmla="*/ 2147483647 h 324"/>
                <a:gd name="T22" fmla="*/ 2147483647 w 932"/>
                <a:gd name="T23" fmla="*/ 2147483647 h 324"/>
                <a:gd name="T24" fmla="*/ 2147483647 w 932"/>
                <a:gd name="T25" fmla="*/ 0 h 324"/>
                <a:gd name="T26" fmla="*/ 2147483647 w 932"/>
                <a:gd name="T27" fmla="*/ 2147483647 h 324"/>
                <a:gd name="T28" fmla="*/ 2147483647 w 932"/>
                <a:gd name="T29" fmla="*/ 2147483647 h 324"/>
                <a:gd name="T30" fmla="*/ 2147483647 w 932"/>
                <a:gd name="T31" fmla="*/ 2147483647 h 324"/>
                <a:gd name="T32" fmla="*/ 2147483647 w 932"/>
                <a:gd name="T33" fmla="*/ 2147483647 h 324"/>
                <a:gd name="T34" fmla="*/ 2147483647 w 932"/>
                <a:gd name="T35" fmla="*/ 2147483647 h 3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32"/>
                <a:gd name="T55" fmla="*/ 0 h 324"/>
                <a:gd name="T56" fmla="*/ 932 w 932"/>
                <a:gd name="T57" fmla="*/ 324 h 3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32" h="324">
                  <a:moveTo>
                    <a:pt x="74" y="200"/>
                  </a:moveTo>
                  <a:cubicBezTo>
                    <a:pt x="38" y="209"/>
                    <a:pt x="22" y="212"/>
                    <a:pt x="10" y="248"/>
                  </a:cubicBezTo>
                  <a:cubicBezTo>
                    <a:pt x="13" y="269"/>
                    <a:pt x="0" y="300"/>
                    <a:pt x="18" y="312"/>
                  </a:cubicBezTo>
                  <a:cubicBezTo>
                    <a:pt x="36" y="324"/>
                    <a:pt x="61" y="301"/>
                    <a:pt x="82" y="296"/>
                  </a:cubicBezTo>
                  <a:cubicBezTo>
                    <a:pt x="133" y="283"/>
                    <a:pt x="162" y="257"/>
                    <a:pt x="202" y="224"/>
                  </a:cubicBezTo>
                  <a:cubicBezTo>
                    <a:pt x="218" y="211"/>
                    <a:pt x="224" y="187"/>
                    <a:pt x="242" y="176"/>
                  </a:cubicBezTo>
                  <a:cubicBezTo>
                    <a:pt x="256" y="167"/>
                    <a:pt x="274" y="165"/>
                    <a:pt x="290" y="160"/>
                  </a:cubicBezTo>
                  <a:cubicBezTo>
                    <a:pt x="315" y="152"/>
                    <a:pt x="343" y="154"/>
                    <a:pt x="370" y="152"/>
                  </a:cubicBezTo>
                  <a:cubicBezTo>
                    <a:pt x="437" y="146"/>
                    <a:pt x="570" y="136"/>
                    <a:pt x="570" y="136"/>
                  </a:cubicBezTo>
                  <a:cubicBezTo>
                    <a:pt x="637" y="114"/>
                    <a:pt x="701" y="122"/>
                    <a:pt x="770" y="128"/>
                  </a:cubicBezTo>
                  <a:cubicBezTo>
                    <a:pt x="792" y="193"/>
                    <a:pt x="783" y="193"/>
                    <a:pt x="930" y="144"/>
                  </a:cubicBezTo>
                  <a:cubicBezTo>
                    <a:pt x="932" y="143"/>
                    <a:pt x="919" y="87"/>
                    <a:pt x="914" y="80"/>
                  </a:cubicBezTo>
                  <a:cubicBezTo>
                    <a:pt x="885" y="37"/>
                    <a:pt x="834" y="26"/>
                    <a:pt x="794" y="0"/>
                  </a:cubicBezTo>
                  <a:cubicBezTo>
                    <a:pt x="731" y="7"/>
                    <a:pt x="662" y="4"/>
                    <a:pt x="602" y="24"/>
                  </a:cubicBezTo>
                  <a:cubicBezTo>
                    <a:pt x="481" y="145"/>
                    <a:pt x="330" y="92"/>
                    <a:pt x="154" y="96"/>
                  </a:cubicBezTo>
                  <a:cubicBezTo>
                    <a:pt x="117" y="152"/>
                    <a:pt x="138" y="133"/>
                    <a:pt x="98" y="160"/>
                  </a:cubicBezTo>
                  <a:cubicBezTo>
                    <a:pt x="93" y="168"/>
                    <a:pt x="86" y="175"/>
                    <a:pt x="82" y="184"/>
                  </a:cubicBezTo>
                  <a:cubicBezTo>
                    <a:pt x="73" y="202"/>
                    <a:pt x="74" y="219"/>
                    <a:pt x="74" y="200"/>
                  </a:cubicBezTo>
                  <a:close/>
                </a:path>
              </a:pathLst>
            </a:custGeom>
            <a:solidFill>
              <a:schemeClr val="bg1"/>
            </a:solidFill>
            <a:ln w="25400">
              <a:solidFill>
                <a:schemeClr val="tx1"/>
              </a:solidFill>
              <a:round/>
              <a:headEnd/>
              <a:tailEnd/>
            </a:ln>
          </p:spPr>
          <p:txBody>
            <a:bodyPr/>
            <a:lstStyle/>
            <a:p>
              <a:endParaRPr lang="cs-CZ"/>
            </a:p>
          </p:txBody>
        </p:sp>
        <p:sp>
          <p:nvSpPr>
            <p:cNvPr id="52" name="Freeform 33"/>
            <p:cNvSpPr>
              <a:spLocks/>
            </p:cNvSpPr>
            <p:nvPr/>
          </p:nvSpPr>
          <p:spPr bwMode="auto">
            <a:xfrm>
              <a:off x="1671638" y="2997200"/>
              <a:ext cx="1417637" cy="379413"/>
            </a:xfrm>
            <a:custGeom>
              <a:avLst/>
              <a:gdLst>
                <a:gd name="T0" fmla="*/ 2147483647 w 893"/>
                <a:gd name="T1" fmla="*/ 2147483647 h 239"/>
                <a:gd name="T2" fmla="*/ 2147483647 w 893"/>
                <a:gd name="T3" fmla="*/ 2147483647 h 239"/>
                <a:gd name="T4" fmla="*/ 2147483647 w 893"/>
                <a:gd name="T5" fmla="*/ 2147483647 h 239"/>
                <a:gd name="T6" fmla="*/ 2147483647 w 893"/>
                <a:gd name="T7" fmla="*/ 0 h 239"/>
                <a:gd name="T8" fmla="*/ 2147483647 w 893"/>
                <a:gd name="T9" fmla="*/ 2147483647 h 239"/>
                <a:gd name="T10" fmla="*/ 2147483647 w 893"/>
                <a:gd name="T11" fmla="*/ 2147483647 h 239"/>
                <a:gd name="T12" fmla="*/ 2147483647 w 893"/>
                <a:gd name="T13" fmla="*/ 2147483647 h 239"/>
                <a:gd name="T14" fmla="*/ 0 w 893"/>
                <a:gd name="T15" fmla="*/ 2147483647 h 239"/>
                <a:gd name="T16" fmla="*/ 2147483647 w 893"/>
                <a:gd name="T17" fmla="*/ 2147483647 h 239"/>
                <a:gd name="T18" fmla="*/ 2147483647 w 893"/>
                <a:gd name="T19" fmla="*/ 2147483647 h 2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3"/>
                <a:gd name="T31" fmla="*/ 0 h 239"/>
                <a:gd name="T32" fmla="*/ 893 w 893"/>
                <a:gd name="T33" fmla="*/ 239 h 2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3" h="239">
                  <a:moveTo>
                    <a:pt x="40" y="168"/>
                  </a:moveTo>
                  <a:cubicBezTo>
                    <a:pt x="254" y="239"/>
                    <a:pt x="411" y="172"/>
                    <a:pt x="592" y="112"/>
                  </a:cubicBezTo>
                  <a:cubicBezTo>
                    <a:pt x="625" y="12"/>
                    <a:pt x="569" y="156"/>
                    <a:pt x="816" y="80"/>
                  </a:cubicBezTo>
                  <a:cubicBezTo>
                    <a:pt x="893" y="56"/>
                    <a:pt x="779" y="13"/>
                    <a:pt x="760" y="0"/>
                  </a:cubicBezTo>
                  <a:cubicBezTo>
                    <a:pt x="428" y="11"/>
                    <a:pt x="618" y="5"/>
                    <a:pt x="456" y="32"/>
                  </a:cubicBezTo>
                  <a:cubicBezTo>
                    <a:pt x="410" y="78"/>
                    <a:pt x="458" y="39"/>
                    <a:pt x="376" y="64"/>
                  </a:cubicBezTo>
                  <a:cubicBezTo>
                    <a:pt x="347" y="73"/>
                    <a:pt x="334" y="102"/>
                    <a:pt x="304" y="112"/>
                  </a:cubicBezTo>
                  <a:cubicBezTo>
                    <a:pt x="214" y="108"/>
                    <a:pt x="84" y="72"/>
                    <a:pt x="0" y="128"/>
                  </a:cubicBezTo>
                  <a:cubicBezTo>
                    <a:pt x="8" y="133"/>
                    <a:pt x="17" y="137"/>
                    <a:pt x="24" y="144"/>
                  </a:cubicBezTo>
                  <a:cubicBezTo>
                    <a:pt x="31" y="151"/>
                    <a:pt x="40" y="168"/>
                    <a:pt x="40" y="168"/>
                  </a:cubicBezTo>
                  <a:close/>
                </a:path>
              </a:pathLst>
            </a:custGeom>
            <a:solidFill>
              <a:schemeClr val="bg1"/>
            </a:solidFill>
            <a:ln w="25400">
              <a:solidFill>
                <a:schemeClr val="tx1"/>
              </a:solidFill>
              <a:round/>
              <a:headEnd/>
              <a:tailEnd/>
            </a:ln>
          </p:spPr>
          <p:txBody>
            <a:bodyPr/>
            <a:lstStyle/>
            <a:p>
              <a:endParaRPr lang="cs-CZ"/>
            </a:p>
          </p:txBody>
        </p:sp>
        <p:sp>
          <p:nvSpPr>
            <p:cNvPr id="53" name="Freeform 34"/>
            <p:cNvSpPr>
              <a:spLocks/>
            </p:cNvSpPr>
            <p:nvPr/>
          </p:nvSpPr>
          <p:spPr bwMode="auto">
            <a:xfrm>
              <a:off x="1797050" y="2781300"/>
              <a:ext cx="903288" cy="322263"/>
            </a:xfrm>
            <a:custGeom>
              <a:avLst/>
              <a:gdLst>
                <a:gd name="T0" fmla="*/ 2147483647 w 569"/>
                <a:gd name="T1" fmla="*/ 2147483647 h 203"/>
                <a:gd name="T2" fmla="*/ 2147483647 w 569"/>
                <a:gd name="T3" fmla="*/ 2147483647 h 203"/>
                <a:gd name="T4" fmla="*/ 2147483647 w 569"/>
                <a:gd name="T5" fmla="*/ 2147483647 h 203"/>
                <a:gd name="T6" fmla="*/ 2147483647 w 569"/>
                <a:gd name="T7" fmla="*/ 2147483647 h 203"/>
                <a:gd name="T8" fmla="*/ 2147483647 w 569"/>
                <a:gd name="T9" fmla="*/ 2147483647 h 203"/>
                <a:gd name="T10" fmla="*/ 2147483647 w 569"/>
                <a:gd name="T11" fmla="*/ 0 h 203"/>
                <a:gd name="T12" fmla="*/ 2147483647 w 569"/>
                <a:gd name="T13" fmla="*/ 2147483647 h 203"/>
                <a:gd name="T14" fmla="*/ 2147483647 w 569"/>
                <a:gd name="T15" fmla="*/ 2147483647 h 203"/>
                <a:gd name="T16" fmla="*/ 2147483647 w 569"/>
                <a:gd name="T17" fmla="*/ 2147483647 h 2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9"/>
                <a:gd name="T28" fmla="*/ 0 h 203"/>
                <a:gd name="T29" fmla="*/ 569 w 569"/>
                <a:gd name="T30" fmla="*/ 203 h 2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9" h="203">
                  <a:moveTo>
                    <a:pt x="97" y="104"/>
                  </a:moveTo>
                  <a:cubicBezTo>
                    <a:pt x="87" y="106"/>
                    <a:pt x="0" y="110"/>
                    <a:pt x="65" y="160"/>
                  </a:cubicBezTo>
                  <a:cubicBezTo>
                    <a:pt x="82" y="173"/>
                    <a:pt x="108" y="165"/>
                    <a:pt x="129" y="168"/>
                  </a:cubicBezTo>
                  <a:cubicBezTo>
                    <a:pt x="182" y="203"/>
                    <a:pt x="245" y="196"/>
                    <a:pt x="289" y="152"/>
                  </a:cubicBezTo>
                  <a:cubicBezTo>
                    <a:pt x="312" y="35"/>
                    <a:pt x="476" y="83"/>
                    <a:pt x="569" y="80"/>
                  </a:cubicBezTo>
                  <a:cubicBezTo>
                    <a:pt x="561" y="21"/>
                    <a:pt x="564" y="17"/>
                    <a:pt x="513" y="0"/>
                  </a:cubicBezTo>
                  <a:cubicBezTo>
                    <a:pt x="433" y="3"/>
                    <a:pt x="353" y="1"/>
                    <a:pt x="273" y="8"/>
                  </a:cubicBezTo>
                  <a:cubicBezTo>
                    <a:pt x="222" y="13"/>
                    <a:pt x="250" y="108"/>
                    <a:pt x="193" y="112"/>
                  </a:cubicBezTo>
                  <a:cubicBezTo>
                    <a:pt x="161" y="114"/>
                    <a:pt x="129" y="107"/>
                    <a:pt x="97" y="104"/>
                  </a:cubicBezTo>
                  <a:close/>
                </a:path>
              </a:pathLst>
            </a:custGeom>
            <a:solidFill>
              <a:schemeClr val="bg1"/>
            </a:solidFill>
            <a:ln w="25400">
              <a:solidFill>
                <a:schemeClr val="tx1"/>
              </a:solidFill>
              <a:round/>
              <a:headEnd/>
              <a:tailEnd/>
            </a:ln>
          </p:spPr>
          <p:txBody>
            <a:bodyPr/>
            <a:lstStyle/>
            <a:p>
              <a:endParaRPr lang="cs-CZ"/>
            </a:p>
          </p:txBody>
        </p:sp>
        <p:sp>
          <p:nvSpPr>
            <p:cNvPr id="54" name="Oval 35"/>
            <p:cNvSpPr>
              <a:spLocks noChangeArrowheads="1"/>
            </p:cNvSpPr>
            <p:nvPr/>
          </p:nvSpPr>
          <p:spPr bwMode="auto">
            <a:xfrm>
              <a:off x="1887538" y="26416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55" name="Oval 39"/>
            <p:cNvSpPr>
              <a:spLocks noChangeArrowheads="1"/>
            </p:cNvSpPr>
            <p:nvPr/>
          </p:nvSpPr>
          <p:spPr bwMode="auto">
            <a:xfrm>
              <a:off x="2738438" y="1143000"/>
              <a:ext cx="609600" cy="533400"/>
            </a:xfrm>
            <a:prstGeom prst="ellipse">
              <a:avLst/>
            </a:prstGeom>
            <a:solidFill>
              <a:schemeClr val="bg1"/>
            </a:solidFill>
            <a:ln w="25400">
              <a:solidFill>
                <a:schemeClr val="tx1"/>
              </a:solidFill>
              <a:round/>
              <a:headEnd/>
              <a:tailEnd/>
            </a:ln>
          </p:spPr>
          <p:txBody>
            <a:bodyPr wrap="none" anchor="ctr"/>
            <a:lstStyle/>
            <a:p>
              <a:endParaRPr lang="cs-CZ"/>
            </a:p>
          </p:txBody>
        </p:sp>
        <p:sp>
          <p:nvSpPr>
            <p:cNvPr id="56" name="Oval 40"/>
            <p:cNvSpPr>
              <a:spLocks noChangeArrowheads="1"/>
            </p:cNvSpPr>
            <p:nvPr/>
          </p:nvSpPr>
          <p:spPr bwMode="auto">
            <a:xfrm>
              <a:off x="1595438" y="1143000"/>
              <a:ext cx="914400" cy="838200"/>
            </a:xfrm>
            <a:prstGeom prst="ellipse">
              <a:avLst/>
            </a:prstGeom>
            <a:solidFill>
              <a:schemeClr val="bg1"/>
            </a:solidFill>
            <a:ln w="25400">
              <a:solidFill>
                <a:schemeClr val="tx1"/>
              </a:solidFill>
              <a:round/>
              <a:headEnd/>
              <a:tailEnd/>
            </a:ln>
          </p:spPr>
          <p:txBody>
            <a:bodyPr wrap="none" anchor="ctr"/>
            <a:lstStyle/>
            <a:p>
              <a:endParaRPr lang="cs-CZ"/>
            </a:p>
          </p:txBody>
        </p:sp>
        <p:sp>
          <p:nvSpPr>
            <p:cNvPr id="57" name="Oval 41"/>
            <p:cNvSpPr>
              <a:spLocks noChangeArrowheads="1"/>
            </p:cNvSpPr>
            <p:nvPr/>
          </p:nvSpPr>
          <p:spPr bwMode="auto">
            <a:xfrm>
              <a:off x="757238" y="2057400"/>
              <a:ext cx="609600" cy="533400"/>
            </a:xfrm>
            <a:prstGeom prst="ellipse">
              <a:avLst/>
            </a:prstGeom>
            <a:solidFill>
              <a:schemeClr val="bg1"/>
            </a:solidFill>
            <a:ln w="25400">
              <a:solidFill>
                <a:schemeClr val="tx1"/>
              </a:solidFill>
              <a:round/>
              <a:headEnd/>
              <a:tailEnd/>
            </a:ln>
          </p:spPr>
          <p:txBody>
            <a:bodyPr wrap="none" anchor="ctr"/>
            <a:lstStyle/>
            <a:p>
              <a:endParaRPr lang="cs-CZ"/>
            </a:p>
          </p:txBody>
        </p:sp>
        <p:sp>
          <p:nvSpPr>
            <p:cNvPr id="58" name="Line 42"/>
            <p:cNvSpPr>
              <a:spLocks noChangeShapeType="1"/>
            </p:cNvSpPr>
            <p:nvPr/>
          </p:nvSpPr>
          <p:spPr bwMode="auto">
            <a:xfrm flipH="1" flipV="1">
              <a:off x="1443038" y="2514600"/>
              <a:ext cx="419100" cy="152400"/>
            </a:xfrm>
            <a:prstGeom prst="line">
              <a:avLst/>
            </a:prstGeom>
            <a:noFill/>
            <a:ln w="9525">
              <a:solidFill>
                <a:schemeClr val="tx1"/>
              </a:solidFill>
              <a:round/>
              <a:headEnd/>
              <a:tailEnd type="triangle" w="med" len="med"/>
            </a:ln>
          </p:spPr>
          <p:txBody>
            <a:bodyPr/>
            <a:lstStyle/>
            <a:p>
              <a:endParaRPr lang="cs-CZ"/>
            </a:p>
          </p:txBody>
        </p:sp>
        <p:sp>
          <p:nvSpPr>
            <p:cNvPr id="59" name="Line 43"/>
            <p:cNvSpPr>
              <a:spLocks noChangeShapeType="1"/>
            </p:cNvSpPr>
            <p:nvPr/>
          </p:nvSpPr>
          <p:spPr bwMode="auto">
            <a:xfrm flipH="1">
              <a:off x="3271838" y="1066800"/>
              <a:ext cx="228600" cy="152400"/>
            </a:xfrm>
            <a:prstGeom prst="line">
              <a:avLst/>
            </a:prstGeom>
            <a:noFill/>
            <a:ln w="9525">
              <a:solidFill>
                <a:schemeClr val="tx1"/>
              </a:solidFill>
              <a:round/>
              <a:headEnd/>
              <a:tailEnd type="triangle" w="med" len="med"/>
            </a:ln>
          </p:spPr>
          <p:txBody>
            <a:bodyPr/>
            <a:lstStyle/>
            <a:p>
              <a:endParaRPr lang="cs-CZ"/>
            </a:p>
          </p:txBody>
        </p:sp>
        <p:sp>
          <p:nvSpPr>
            <p:cNvPr id="60" name="Line 44"/>
            <p:cNvSpPr>
              <a:spLocks noChangeShapeType="1"/>
            </p:cNvSpPr>
            <p:nvPr/>
          </p:nvSpPr>
          <p:spPr bwMode="auto">
            <a:xfrm flipV="1">
              <a:off x="1290638" y="1828800"/>
              <a:ext cx="304800" cy="228600"/>
            </a:xfrm>
            <a:prstGeom prst="line">
              <a:avLst/>
            </a:prstGeom>
            <a:noFill/>
            <a:ln w="9525">
              <a:solidFill>
                <a:schemeClr val="tx1"/>
              </a:solidFill>
              <a:round/>
              <a:headEnd/>
              <a:tailEnd type="triangle" w="med" len="med"/>
            </a:ln>
          </p:spPr>
          <p:txBody>
            <a:bodyPr/>
            <a:lstStyle/>
            <a:p>
              <a:endParaRPr lang="cs-CZ"/>
            </a:p>
          </p:txBody>
        </p:sp>
        <p:sp>
          <p:nvSpPr>
            <p:cNvPr id="61" name="Line 45"/>
            <p:cNvSpPr>
              <a:spLocks noChangeShapeType="1"/>
            </p:cNvSpPr>
            <p:nvPr/>
          </p:nvSpPr>
          <p:spPr bwMode="auto">
            <a:xfrm flipH="1">
              <a:off x="2509838" y="1447800"/>
              <a:ext cx="152400" cy="0"/>
            </a:xfrm>
            <a:prstGeom prst="line">
              <a:avLst/>
            </a:prstGeom>
            <a:noFill/>
            <a:ln w="9525">
              <a:solidFill>
                <a:schemeClr val="tx1"/>
              </a:solidFill>
              <a:round/>
              <a:headEnd/>
              <a:tailEnd type="triangle" w="med" len="med"/>
            </a:ln>
          </p:spPr>
          <p:txBody>
            <a:bodyPr/>
            <a:lstStyle/>
            <a:p>
              <a:endParaRPr lang="cs-CZ"/>
            </a:p>
          </p:txBody>
        </p:sp>
        <p:sp>
          <p:nvSpPr>
            <p:cNvPr id="67" name="Oval 54"/>
            <p:cNvSpPr>
              <a:spLocks noChangeArrowheads="1"/>
            </p:cNvSpPr>
            <p:nvPr/>
          </p:nvSpPr>
          <p:spPr bwMode="auto">
            <a:xfrm>
              <a:off x="1976438" y="38862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68" name="Line 55"/>
            <p:cNvSpPr>
              <a:spLocks noChangeShapeType="1"/>
            </p:cNvSpPr>
            <p:nvPr/>
          </p:nvSpPr>
          <p:spPr bwMode="auto">
            <a:xfrm>
              <a:off x="2128838" y="4191000"/>
              <a:ext cx="0" cy="228600"/>
            </a:xfrm>
            <a:prstGeom prst="line">
              <a:avLst/>
            </a:prstGeom>
            <a:noFill/>
            <a:ln w="9525">
              <a:solidFill>
                <a:schemeClr val="tx1"/>
              </a:solidFill>
              <a:round/>
              <a:headEnd/>
              <a:tailEnd type="triangle" w="med" len="med"/>
            </a:ln>
          </p:spPr>
          <p:txBody>
            <a:bodyPr/>
            <a:lstStyle/>
            <a:p>
              <a:endParaRPr lang="cs-CZ"/>
            </a:p>
          </p:txBody>
        </p:sp>
        <p:sp>
          <p:nvSpPr>
            <p:cNvPr id="69" name="Freeform 56"/>
            <p:cNvSpPr>
              <a:spLocks/>
            </p:cNvSpPr>
            <p:nvPr/>
          </p:nvSpPr>
          <p:spPr bwMode="auto">
            <a:xfrm>
              <a:off x="1747838" y="5054600"/>
              <a:ext cx="762000" cy="584200"/>
            </a:xfrm>
            <a:custGeom>
              <a:avLst/>
              <a:gdLst>
                <a:gd name="T0" fmla="*/ 2147483647 w 784"/>
                <a:gd name="T1" fmla="*/ 2147483647 h 563"/>
                <a:gd name="T2" fmla="*/ 2147483647 w 784"/>
                <a:gd name="T3" fmla="*/ 2147483647 h 563"/>
                <a:gd name="T4" fmla="*/ 2147483647 w 784"/>
                <a:gd name="T5" fmla="*/ 2147483647 h 563"/>
                <a:gd name="T6" fmla="*/ 2147483647 w 784"/>
                <a:gd name="T7" fmla="*/ 2147483647 h 563"/>
                <a:gd name="T8" fmla="*/ 2147483647 w 784"/>
                <a:gd name="T9" fmla="*/ 2147483647 h 563"/>
                <a:gd name="T10" fmla="*/ 2147483647 w 784"/>
                <a:gd name="T11" fmla="*/ 2147483647 h 563"/>
                <a:gd name="T12" fmla="*/ 2147483647 w 784"/>
                <a:gd name="T13" fmla="*/ 2147483647 h 563"/>
                <a:gd name="T14" fmla="*/ 2147483647 w 784"/>
                <a:gd name="T15" fmla="*/ 2147483647 h 563"/>
                <a:gd name="T16" fmla="*/ 2147483647 w 784"/>
                <a:gd name="T17" fmla="*/ 2147483647 h 563"/>
                <a:gd name="T18" fmla="*/ 2147483647 w 784"/>
                <a:gd name="T19" fmla="*/ 2147483647 h 563"/>
                <a:gd name="T20" fmla="*/ 2147483647 w 784"/>
                <a:gd name="T21" fmla="*/ 2147483647 h 563"/>
                <a:gd name="T22" fmla="*/ 2147483647 w 784"/>
                <a:gd name="T23" fmla="*/ 2147483647 h 563"/>
                <a:gd name="T24" fmla="*/ 2147483647 w 784"/>
                <a:gd name="T25" fmla="*/ 2147483647 h 563"/>
                <a:gd name="T26" fmla="*/ 2147483647 w 784"/>
                <a:gd name="T27" fmla="*/ 2147483647 h 563"/>
                <a:gd name="T28" fmla="*/ 2147483647 w 784"/>
                <a:gd name="T29" fmla="*/ 2147483647 h 563"/>
                <a:gd name="T30" fmla="*/ 2147483647 w 784"/>
                <a:gd name="T31" fmla="*/ 2147483647 h 563"/>
                <a:gd name="T32" fmla="*/ 2147483647 w 784"/>
                <a:gd name="T33" fmla="*/ 2147483647 h 563"/>
                <a:gd name="T34" fmla="*/ 2147483647 w 784"/>
                <a:gd name="T35" fmla="*/ 2147483647 h 563"/>
                <a:gd name="T36" fmla="*/ 2147483647 w 784"/>
                <a:gd name="T37" fmla="*/ 2147483647 h 563"/>
                <a:gd name="T38" fmla="*/ 2147483647 w 784"/>
                <a:gd name="T39" fmla="*/ 2147483647 h 563"/>
                <a:gd name="T40" fmla="*/ 2147483647 w 784"/>
                <a:gd name="T41" fmla="*/ 2147483647 h 563"/>
                <a:gd name="T42" fmla="*/ 2147483647 w 784"/>
                <a:gd name="T43" fmla="*/ 2147483647 h 563"/>
                <a:gd name="T44" fmla="*/ 2147483647 w 784"/>
                <a:gd name="T45" fmla="*/ 2147483647 h 563"/>
                <a:gd name="T46" fmla="*/ 2147483647 w 784"/>
                <a:gd name="T47" fmla="*/ 2147483647 h 563"/>
                <a:gd name="T48" fmla="*/ 2147483647 w 784"/>
                <a:gd name="T49" fmla="*/ 2147483647 h 563"/>
                <a:gd name="T50" fmla="*/ 2147483647 w 784"/>
                <a:gd name="T51" fmla="*/ 2147483647 h 563"/>
                <a:gd name="T52" fmla="*/ 2147483647 w 784"/>
                <a:gd name="T53" fmla="*/ 2147483647 h 563"/>
                <a:gd name="T54" fmla="*/ 2147483647 w 784"/>
                <a:gd name="T55" fmla="*/ 2147483647 h 563"/>
                <a:gd name="T56" fmla="*/ 2147483647 w 784"/>
                <a:gd name="T57" fmla="*/ 2147483647 h 563"/>
                <a:gd name="T58" fmla="*/ 2147483647 w 784"/>
                <a:gd name="T59" fmla="*/ 2147483647 h 563"/>
                <a:gd name="T60" fmla="*/ 2147483647 w 784"/>
                <a:gd name="T61" fmla="*/ 2147483647 h 563"/>
                <a:gd name="T62" fmla="*/ 2147483647 w 784"/>
                <a:gd name="T63" fmla="*/ 2147483647 h 563"/>
                <a:gd name="T64" fmla="*/ 2147483647 w 784"/>
                <a:gd name="T65" fmla="*/ 2147483647 h 563"/>
                <a:gd name="T66" fmla="*/ 2147483647 w 784"/>
                <a:gd name="T67" fmla="*/ 2147483647 h 563"/>
                <a:gd name="T68" fmla="*/ 2147483647 w 784"/>
                <a:gd name="T69" fmla="*/ 2147483647 h 563"/>
                <a:gd name="T70" fmla="*/ 2147483647 w 784"/>
                <a:gd name="T71" fmla="*/ 2147483647 h 563"/>
                <a:gd name="T72" fmla="*/ 2147483647 w 784"/>
                <a:gd name="T73" fmla="*/ 2147483647 h 563"/>
                <a:gd name="T74" fmla="*/ 2147483647 w 784"/>
                <a:gd name="T75" fmla="*/ 2147483647 h 563"/>
                <a:gd name="T76" fmla="*/ 2147483647 w 784"/>
                <a:gd name="T77" fmla="*/ 2147483647 h 563"/>
                <a:gd name="T78" fmla="*/ 2147483647 w 784"/>
                <a:gd name="T79" fmla="*/ 2147483647 h 563"/>
                <a:gd name="T80" fmla="*/ 2147483647 w 784"/>
                <a:gd name="T81" fmla="*/ 2147483647 h 563"/>
                <a:gd name="T82" fmla="*/ 2147483647 w 784"/>
                <a:gd name="T83" fmla="*/ 2147483647 h 563"/>
                <a:gd name="T84" fmla="*/ 2147483647 w 784"/>
                <a:gd name="T85" fmla="*/ 2147483647 h 563"/>
                <a:gd name="T86" fmla="*/ 2147483647 w 784"/>
                <a:gd name="T87" fmla="*/ 2147483647 h 563"/>
                <a:gd name="T88" fmla="*/ 2147483647 w 784"/>
                <a:gd name="T89" fmla="*/ 2147483647 h 563"/>
                <a:gd name="T90" fmla="*/ 2147483647 w 784"/>
                <a:gd name="T91" fmla="*/ 2147483647 h 563"/>
                <a:gd name="T92" fmla="*/ 2147483647 w 784"/>
                <a:gd name="T93" fmla="*/ 2147483647 h 56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84"/>
                <a:gd name="T142" fmla="*/ 0 h 563"/>
                <a:gd name="T143" fmla="*/ 784 w 784"/>
                <a:gd name="T144" fmla="*/ 563 h 56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84" h="563">
                  <a:moveTo>
                    <a:pt x="432" y="0"/>
                  </a:moveTo>
                  <a:cubicBezTo>
                    <a:pt x="408" y="5"/>
                    <a:pt x="383" y="7"/>
                    <a:pt x="360" y="16"/>
                  </a:cubicBezTo>
                  <a:cubicBezTo>
                    <a:pt x="335" y="27"/>
                    <a:pt x="326" y="67"/>
                    <a:pt x="312" y="88"/>
                  </a:cubicBezTo>
                  <a:cubicBezTo>
                    <a:pt x="349" y="112"/>
                    <a:pt x="349" y="103"/>
                    <a:pt x="384" y="80"/>
                  </a:cubicBezTo>
                  <a:cubicBezTo>
                    <a:pt x="393" y="43"/>
                    <a:pt x="392" y="29"/>
                    <a:pt x="424" y="8"/>
                  </a:cubicBezTo>
                  <a:cubicBezTo>
                    <a:pt x="468" y="15"/>
                    <a:pt x="490" y="13"/>
                    <a:pt x="504" y="56"/>
                  </a:cubicBezTo>
                  <a:cubicBezTo>
                    <a:pt x="511" y="102"/>
                    <a:pt x="530" y="135"/>
                    <a:pt x="480" y="152"/>
                  </a:cubicBezTo>
                  <a:cubicBezTo>
                    <a:pt x="456" y="149"/>
                    <a:pt x="425" y="161"/>
                    <a:pt x="408" y="144"/>
                  </a:cubicBezTo>
                  <a:cubicBezTo>
                    <a:pt x="395" y="131"/>
                    <a:pt x="416" y="107"/>
                    <a:pt x="416" y="88"/>
                  </a:cubicBezTo>
                  <a:cubicBezTo>
                    <a:pt x="416" y="37"/>
                    <a:pt x="416" y="45"/>
                    <a:pt x="384" y="24"/>
                  </a:cubicBezTo>
                  <a:cubicBezTo>
                    <a:pt x="328" y="30"/>
                    <a:pt x="282" y="11"/>
                    <a:pt x="320" y="88"/>
                  </a:cubicBezTo>
                  <a:cubicBezTo>
                    <a:pt x="324" y="96"/>
                    <a:pt x="336" y="95"/>
                    <a:pt x="344" y="96"/>
                  </a:cubicBezTo>
                  <a:cubicBezTo>
                    <a:pt x="379" y="100"/>
                    <a:pt x="413" y="101"/>
                    <a:pt x="448" y="104"/>
                  </a:cubicBezTo>
                  <a:cubicBezTo>
                    <a:pt x="422" y="157"/>
                    <a:pt x="445" y="121"/>
                    <a:pt x="392" y="168"/>
                  </a:cubicBezTo>
                  <a:cubicBezTo>
                    <a:pt x="331" y="222"/>
                    <a:pt x="289" y="251"/>
                    <a:pt x="208" y="264"/>
                  </a:cubicBezTo>
                  <a:cubicBezTo>
                    <a:pt x="200" y="269"/>
                    <a:pt x="185" y="270"/>
                    <a:pt x="184" y="280"/>
                  </a:cubicBezTo>
                  <a:cubicBezTo>
                    <a:pt x="168" y="391"/>
                    <a:pt x="217" y="400"/>
                    <a:pt x="296" y="456"/>
                  </a:cubicBezTo>
                  <a:cubicBezTo>
                    <a:pt x="307" y="464"/>
                    <a:pt x="323" y="461"/>
                    <a:pt x="336" y="464"/>
                  </a:cubicBezTo>
                  <a:cubicBezTo>
                    <a:pt x="369" y="461"/>
                    <a:pt x="429" y="475"/>
                    <a:pt x="448" y="432"/>
                  </a:cubicBezTo>
                  <a:cubicBezTo>
                    <a:pt x="457" y="412"/>
                    <a:pt x="464" y="368"/>
                    <a:pt x="464" y="368"/>
                  </a:cubicBezTo>
                  <a:cubicBezTo>
                    <a:pt x="455" y="313"/>
                    <a:pt x="446" y="282"/>
                    <a:pt x="400" y="248"/>
                  </a:cubicBezTo>
                  <a:cubicBezTo>
                    <a:pt x="375" y="206"/>
                    <a:pt x="357" y="174"/>
                    <a:pt x="312" y="152"/>
                  </a:cubicBezTo>
                  <a:cubicBezTo>
                    <a:pt x="288" y="115"/>
                    <a:pt x="262" y="91"/>
                    <a:pt x="248" y="48"/>
                  </a:cubicBezTo>
                  <a:cubicBezTo>
                    <a:pt x="293" y="3"/>
                    <a:pt x="304" y="17"/>
                    <a:pt x="376" y="24"/>
                  </a:cubicBezTo>
                  <a:cubicBezTo>
                    <a:pt x="454" y="43"/>
                    <a:pt x="373" y="20"/>
                    <a:pt x="320" y="40"/>
                  </a:cubicBezTo>
                  <a:cubicBezTo>
                    <a:pt x="303" y="47"/>
                    <a:pt x="292" y="114"/>
                    <a:pt x="288" y="128"/>
                  </a:cubicBezTo>
                  <a:cubicBezTo>
                    <a:pt x="281" y="152"/>
                    <a:pt x="264" y="200"/>
                    <a:pt x="264" y="200"/>
                  </a:cubicBezTo>
                  <a:cubicBezTo>
                    <a:pt x="287" y="268"/>
                    <a:pt x="494" y="240"/>
                    <a:pt x="504" y="240"/>
                  </a:cubicBezTo>
                  <a:cubicBezTo>
                    <a:pt x="532" y="268"/>
                    <a:pt x="535" y="282"/>
                    <a:pt x="544" y="320"/>
                  </a:cubicBezTo>
                  <a:cubicBezTo>
                    <a:pt x="529" y="364"/>
                    <a:pt x="548" y="330"/>
                    <a:pt x="504" y="352"/>
                  </a:cubicBezTo>
                  <a:cubicBezTo>
                    <a:pt x="424" y="392"/>
                    <a:pt x="532" y="367"/>
                    <a:pt x="416" y="384"/>
                  </a:cubicBezTo>
                  <a:cubicBezTo>
                    <a:pt x="392" y="381"/>
                    <a:pt x="366" y="385"/>
                    <a:pt x="344" y="376"/>
                  </a:cubicBezTo>
                  <a:cubicBezTo>
                    <a:pt x="314" y="363"/>
                    <a:pt x="303" y="299"/>
                    <a:pt x="296" y="272"/>
                  </a:cubicBezTo>
                  <a:cubicBezTo>
                    <a:pt x="305" y="226"/>
                    <a:pt x="320" y="202"/>
                    <a:pt x="360" y="176"/>
                  </a:cubicBezTo>
                  <a:cubicBezTo>
                    <a:pt x="353" y="114"/>
                    <a:pt x="361" y="91"/>
                    <a:pt x="304" y="72"/>
                  </a:cubicBezTo>
                  <a:cubicBezTo>
                    <a:pt x="230" y="79"/>
                    <a:pt x="216" y="67"/>
                    <a:pt x="176" y="120"/>
                  </a:cubicBezTo>
                  <a:cubicBezTo>
                    <a:pt x="156" y="181"/>
                    <a:pt x="199" y="369"/>
                    <a:pt x="288" y="384"/>
                  </a:cubicBezTo>
                  <a:cubicBezTo>
                    <a:pt x="304" y="387"/>
                    <a:pt x="320" y="389"/>
                    <a:pt x="336" y="392"/>
                  </a:cubicBezTo>
                  <a:cubicBezTo>
                    <a:pt x="357" y="389"/>
                    <a:pt x="380" y="391"/>
                    <a:pt x="400" y="384"/>
                  </a:cubicBezTo>
                  <a:cubicBezTo>
                    <a:pt x="418" y="378"/>
                    <a:pt x="436" y="367"/>
                    <a:pt x="448" y="352"/>
                  </a:cubicBezTo>
                  <a:cubicBezTo>
                    <a:pt x="456" y="341"/>
                    <a:pt x="460" y="326"/>
                    <a:pt x="472" y="320"/>
                  </a:cubicBezTo>
                  <a:cubicBezTo>
                    <a:pt x="502" y="303"/>
                    <a:pt x="587" y="299"/>
                    <a:pt x="616" y="296"/>
                  </a:cubicBezTo>
                  <a:cubicBezTo>
                    <a:pt x="606" y="213"/>
                    <a:pt x="613" y="235"/>
                    <a:pt x="552" y="192"/>
                  </a:cubicBezTo>
                  <a:cubicBezTo>
                    <a:pt x="531" y="177"/>
                    <a:pt x="480" y="160"/>
                    <a:pt x="480" y="160"/>
                  </a:cubicBezTo>
                  <a:cubicBezTo>
                    <a:pt x="442" y="166"/>
                    <a:pt x="354" y="195"/>
                    <a:pt x="312" y="184"/>
                  </a:cubicBezTo>
                  <a:cubicBezTo>
                    <a:pt x="315" y="157"/>
                    <a:pt x="310" y="129"/>
                    <a:pt x="320" y="104"/>
                  </a:cubicBezTo>
                  <a:cubicBezTo>
                    <a:pt x="325" y="93"/>
                    <a:pt x="342" y="94"/>
                    <a:pt x="352" y="88"/>
                  </a:cubicBezTo>
                  <a:cubicBezTo>
                    <a:pt x="411" y="51"/>
                    <a:pt x="354" y="68"/>
                    <a:pt x="440" y="56"/>
                  </a:cubicBezTo>
                  <a:cubicBezTo>
                    <a:pt x="459" y="95"/>
                    <a:pt x="471" y="141"/>
                    <a:pt x="480" y="184"/>
                  </a:cubicBezTo>
                  <a:cubicBezTo>
                    <a:pt x="487" y="216"/>
                    <a:pt x="496" y="280"/>
                    <a:pt x="496" y="280"/>
                  </a:cubicBezTo>
                  <a:cubicBezTo>
                    <a:pt x="481" y="341"/>
                    <a:pt x="424" y="357"/>
                    <a:pt x="368" y="376"/>
                  </a:cubicBezTo>
                  <a:cubicBezTo>
                    <a:pt x="360" y="374"/>
                    <a:pt x="316" y="367"/>
                    <a:pt x="312" y="352"/>
                  </a:cubicBezTo>
                  <a:cubicBezTo>
                    <a:pt x="298" y="298"/>
                    <a:pt x="360" y="237"/>
                    <a:pt x="400" y="208"/>
                  </a:cubicBezTo>
                  <a:cubicBezTo>
                    <a:pt x="441" y="179"/>
                    <a:pt x="544" y="160"/>
                    <a:pt x="544" y="160"/>
                  </a:cubicBezTo>
                  <a:cubicBezTo>
                    <a:pt x="537" y="131"/>
                    <a:pt x="542" y="123"/>
                    <a:pt x="512" y="112"/>
                  </a:cubicBezTo>
                  <a:cubicBezTo>
                    <a:pt x="491" y="104"/>
                    <a:pt x="448" y="96"/>
                    <a:pt x="448" y="96"/>
                  </a:cubicBezTo>
                  <a:cubicBezTo>
                    <a:pt x="419" y="99"/>
                    <a:pt x="388" y="95"/>
                    <a:pt x="360" y="104"/>
                  </a:cubicBezTo>
                  <a:cubicBezTo>
                    <a:pt x="344" y="109"/>
                    <a:pt x="343" y="142"/>
                    <a:pt x="336" y="152"/>
                  </a:cubicBezTo>
                  <a:cubicBezTo>
                    <a:pt x="318" y="179"/>
                    <a:pt x="289" y="183"/>
                    <a:pt x="264" y="200"/>
                  </a:cubicBezTo>
                  <a:cubicBezTo>
                    <a:pt x="235" y="244"/>
                    <a:pt x="228" y="255"/>
                    <a:pt x="216" y="304"/>
                  </a:cubicBezTo>
                  <a:cubicBezTo>
                    <a:pt x="219" y="323"/>
                    <a:pt x="206" y="354"/>
                    <a:pt x="224" y="360"/>
                  </a:cubicBezTo>
                  <a:cubicBezTo>
                    <a:pt x="322" y="395"/>
                    <a:pt x="335" y="350"/>
                    <a:pt x="400" y="328"/>
                  </a:cubicBezTo>
                  <a:cubicBezTo>
                    <a:pt x="406" y="311"/>
                    <a:pt x="431" y="230"/>
                    <a:pt x="448" y="208"/>
                  </a:cubicBezTo>
                  <a:cubicBezTo>
                    <a:pt x="454" y="200"/>
                    <a:pt x="465" y="198"/>
                    <a:pt x="472" y="192"/>
                  </a:cubicBezTo>
                  <a:cubicBezTo>
                    <a:pt x="481" y="185"/>
                    <a:pt x="486" y="173"/>
                    <a:pt x="496" y="168"/>
                  </a:cubicBezTo>
                  <a:cubicBezTo>
                    <a:pt x="511" y="160"/>
                    <a:pt x="544" y="152"/>
                    <a:pt x="544" y="152"/>
                  </a:cubicBezTo>
                  <a:cubicBezTo>
                    <a:pt x="573" y="155"/>
                    <a:pt x="605" y="148"/>
                    <a:pt x="632" y="160"/>
                  </a:cubicBezTo>
                  <a:cubicBezTo>
                    <a:pt x="654" y="170"/>
                    <a:pt x="673" y="252"/>
                    <a:pt x="680" y="280"/>
                  </a:cubicBezTo>
                  <a:cubicBezTo>
                    <a:pt x="670" y="358"/>
                    <a:pt x="654" y="406"/>
                    <a:pt x="576" y="432"/>
                  </a:cubicBezTo>
                  <a:cubicBezTo>
                    <a:pt x="452" y="422"/>
                    <a:pt x="500" y="442"/>
                    <a:pt x="456" y="376"/>
                  </a:cubicBezTo>
                  <a:cubicBezTo>
                    <a:pt x="466" y="306"/>
                    <a:pt x="498" y="225"/>
                    <a:pt x="560" y="184"/>
                  </a:cubicBezTo>
                  <a:cubicBezTo>
                    <a:pt x="565" y="176"/>
                    <a:pt x="575" y="170"/>
                    <a:pt x="576" y="160"/>
                  </a:cubicBezTo>
                  <a:cubicBezTo>
                    <a:pt x="584" y="95"/>
                    <a:pt x="497" y="93"/>
                    <a:pt x="456" y="72"/>
                  </a:cubicBezTo>
                  <a:cubicBezTo>
                    <a:pt x="540" y="44"/>
                    <a:pt x="463" y="45"/>
                    <a:pt x="600" y="56"/>
                  </a:cubicBezTo>
                  <a:cubicBezTo>
                    <a:pt x="624" y="93"/>
                    <a:pt x="653" y="148"/>
                    <a:pt x="592" y="168"/>
                  </a:cubicBezTo>
                  <a:cubicBezTo>
                    <a:pt x="576" y="165"/>
                    <a:pt x="557" y="169"/>
                    <a:pt x="544" y="160"/>
                  </a:cubicBezTo>
                  <a:cubicBezTo>
                    <a:pt x="527" y="148"/>
                    <a:pt x="541" y="86"/>
                    <a:pt x="544" y="80"/>
                  </a:cubicBezTo>
                  <a:cubicBezTo>
                    <a:pt x="556" y="56"/>
                    <a:pt x="625" y="57"/>
                    <a:pt x="632" y="56"/>
                  </a:cubicBezTo>
                  <a:cubicBezTo>
                    <a:pt x="617" y="12"/>
                    <a:pt x="582" y="22"/>
                    <a:pt x="536" y="16"/>
                  </a:cubicBezTo>
                  <a:cubicBezTo>
                    <a:pt x="493" y="25"/>
                    <a:pt x="480" y="28"/>
                    <a:pt x="456" y="64"/>
                  </a:cubicBezTo>
                  <a:cubicBezTo>
                    <a:pt x="434" y="151"/>
                    <a:pt x="501" y="181"/>
                    <a:pt x="576" y="200"/>
                  </a:cubicBezTo>
                  <a:cubicBezTo>
                    <a:pt x="594" y="197"/>
                    <a:pt x="634" y="197"/>
                    <a:pt x="648" y="176"/>
                  </a:cubicBezTo>
                  <a:cubicBezTo>
                    <a:pt x="689" y="114"/>
                    <a:pt x="620" y="168"/>
                    <a:pt x="680" y="128"/>
                  </a:cubicBezTo>
                  <a:cubicBezTo>
                    <a:pt x="689" y="90"/>
                    <a:pt x="699" y="76"/>
                    <a:pt x="736" y="64"/>
                  </a:cubicBezTo>
                  <a:cubicBezTo>
                    <a:pt x="739" y="72"/>
                    <a:pt x="748" y="80"/>
                    <a:pt x="744" y="88"/>
                  </a:cubicBezTo>
                  <a:cubicBezTo>
                    <a:pt x="740" y="96"/>
                    <a:pt x="728" y="100"/>
                    <a:pt x="720" y="96"/>
                  </a:cubicBezTo>
                  <a:cubicBezTo>
                    <a:pt x="712" y="92"/>
                    <a:pt x="717" y="79"/>
                    <a:pt x="712" y="72"/>
                  </a:cubicBezTo>
                  <a:cubicBezTo>
                    <a:pt x="682" y="34"/>
                    <a:pt x="672" y="29"/>
                    <a:pt x="640" y="8"/>
                  </a:cubicBezTo>
                  <a:cubicBezTo>
                    <a:pt x="623" y="59"/>
                    <a:pt x="648" y="84"/>
                    <a:pt x="696" y="96"/>
                  </a:cubicBezTo>
                  <a:cubicBezTo>
                    <a:pt x="688" y="101"/>
                    <a:pt x="681" y="109"/>
                    <a:pt x="672" y="112"/>
                  </a:cubicBezTo>
                  <a:cubicBezTo>
                    <a:pt x="654" y="117"/>
                    <a:pt x="631" y="109"/>
                    <a:pt x="616" y="120"/>
                  </a:cubicBezTo>
                  <a:cubicBezTo>
                    <a:pt x="605" y="128"/>
                    <a:pt x="611" y="147"/>
                    <a:pt x="608" y="160"/>
                  </a:cubicBezTo>
                  <a:cubicBezTo>
                    <a:pt x="611" y="187"/>
                    <a:pt x="608" y="215"/>
                    <a:pt x="616" y="240"/>
                  </a:cubicBezTo>
                  <a:cubicBezTo>
                    <a:pt x="619" y="249"/>
                    <a:pt x="633" y="249"/>
                    <a:pt x="640" y="256"/>
                  </a:cubicBezTo>
                  <a:cubicBezTo>
                    <a:pt x="647" y="263"/>
                    <a:pt x="648" y="274"/>
                    <a:pt x="656" y="280"/>
                  </a:cubicBezTo>
                  <a:cubicBezTo>
                    <a:pt x="663" y="285"/>
                    <a:pt x="672" y="284"/>
                    <a:pt x="680" y="288"/>
                  </a:cubicBezTo>
                  <a:cubicBezTo>
                    <a:pt x="718" y="307"/>
                    <a:pt x="755" y="347"/>
                    <a:pt x="784" y="376"/>
                  </a:cubicBezTo>
                  <a:cubicBezTo>
                    <a:pt x="743" y="417"/>
                    <a:pt x="724" y="407"/>
                    <a:pt x="664" y="400"/>
                  </a:cubicBezTo>
                  <a:cubicBezTo>
                    <a:pt x="640" y="368"/>
                    <a:pt x="626" y="343"/>
                    <a:pt x="616" y="304"/>
                  </a:cubicBezTo>
                  <a:cubicBezTo>
                    <a:pt x="636" y="244"/>
                    <a:pt x="683" y="193"/>
                    <a:pt x="712" y="136"/>
                  </a:cubicBezTo>
                  <a:cubicBezTo>
                    <a:pt x="709" y="120"/>
                    <a:pt x="716" y="98"/>
                    <a:pt x="704" y="88"/>
                  </a:cubicBezTo>
                  <a:cubicBezTo>
                    <a:pt x="682" y="69"/>
                    <a:pt x="650" y="110"/>
                    <a:pt x="640" y="120"/>
                  </a:cubicBezTo>
                  <a:cubicBezTo>
                    <a:pt x="629" y="165"/>
                    <a:pt x="623" y="212"/>
                    <a:pt x="608" y="256"/>
                  </a:cubicBezTo>
                  <a:cubicBezTo>
                    <a:pt x="619" y="404"/>
                    <a:pt x="611" y="330"/>
                    <a:pt x="640" y="416"/>
                  </a:cubicBezTo>
                  <a:cubicBezTo>
                    <a:pt x="623" y="483"/>
                    <a:pt x="586" y="454"/>
                    <a:pt x="512" y="448"/>
                  </a:cubicBezTo>
                  <a:cubicBezTo>
                    <a:pt x="500" y="440"/>
                    <a:pt x="462" y="419"/>
                    <a:pt x="464" y="400"/>
                  </a:cubicBezTo>
                  <a:cubicBezTo>
                    <a:pt x="470" y="330"/>
                    <a:pt x="552" y="296"/>
                    <a:pt x="600" y="264"/>
                  </a:cubicBezTo>
                  <a:cubicBezTo>
                    <a:pt x="615" y="219"/>
                    <a:pt x="645" y="148"/>
                    <a:pt x="584" y="128"/>
                  </a:cubicBezTo>
                  <a:cubicBezTo>
                    <a:pt x="573" y="136"/>
                    <a:pt x="564" y="145"/>
                    <a:pt x="552" y="152"/>
                  </a:cubicBezTo>
                  <a:cubicBezTo>
                    <a:pt x="545" y="156"/>
                    <a:pt x="534" y="154"/>
                    <a:pt x="528" y="160"/>
                  </a:cubicBezTo>
                  <a:cubicBezTo>
                    <a:pt x="493" y="195"/>
                    <a:pt x="481" y="242"/>
                    <a:pt x="472" y="288"/>
                  </a:cubicBezTo>
                  <a:cubicBezTo>
                    <a:pt x="465" y="465"/>
                    <a:pt x="517" y="494"/>
                    <a:pt x="400" y="552"/>
                  </a:cubicBezTo>
                  <a:cubicBezTo>
                    <a:pt x="294" y="545"/>
                    <a:pt x="257" y="563"/>
                    <a:pt x="224" y="464"/>
                  </a:cubicBezTo>
                  <a:cubicBezTo>
                    <a:pt x="257" y="364"/>
                    <a:pt x="327" y="331"/>
                    <a:pt x="424" y="312"/>
                  </a:cubicBezTo>
                  <a:cubicBezTo>
                    <a:pt x="442" y="300"/>
                    <a:pt x="475" y="301"/>
                    <a:pt x="480" y="280"/>
                  </a:cubicBezTo>
                  <a:cubicBezTo>
                    <a:pt x="502" y="191"/>
                    <a:pt x="463" y="198"/>
                    <a:pt x="408" y="176"/>
                  </a:cubicBezTo>
                  <a:cubicBezTo>
                    <a:pt x="373" y="181"/>
                    <a:pt x="337" y="181"/>
                    <a:pt x="304" y="192"/>
                  </a:cubicBezTo>
                  <a:cubicBezTo>
                    <a:pt x="250" y="210"/>
                    <a:pt x="236" y="251"/>
                    <a:pt x="184" y="264"/>
                  </a:cubicBezTo>
                  <a:cubicBezTo>
                    <a:pt x="127" y="321"/>
                    <a:pt x="150" y="294"/>
                    <a:pt x="112" y="344"/>
                  </a:cubicBezTo>
                  <a:cubicBezTo>
                    <a:pt x="107" y="360"/>
                    <a:pt x="99" y="375"/>
                    <a:pt x="96" y="392"/>
                  </a:cubicBezTo>
                  <a:cubicBezTo>
                    <a:pt x="87" y="445"/>
                    <a:pt x="109" y="494"/>
                    <a:pt x="56" y="512"/>
                  </a:cubicBezTo>
                  <a:cubicBezTo>
                    <a:pt x="3" y="494"/>
                    <a:pt x="0" y="450"/>
                    <a:pt x="24" y="392"/>
                  </a:cubicBezTo>
                  <a:cubicBezTo>
                    <a:pt x="39" y="356"/>
                    <a:pt x="74" y="343"/>
                    <a:pt x="104" y="328"/>
                  </a:cubicBezTo>
                  <a:cubicBezTo>
                    <a:pt x="130" y="289"/>
                    <a:pt x="158" y="294"/>
                    <a:pt x="200" y="280"/>
                  </a:cubicBezTo>
                  <a:cubicBezTo>
                    <a:pt x="293" y="287"/>
                    <a:pt x="371" y="310"/>
                    <a:pt x="464" y="320"/>
                  </a:cubicBezTo>
                  <a:cubicBezTo>
                    <a:pt x="415" y="238"/>
                    <a:pt x="316" y="135"/>
                    <a:pt x="224" y="104"/>
                  </a:cubicBezTo>
                  <a:cubicBezTo>
                    <a:pt x="168" y="113"/>
                    <a:pt x="153" y="123"/>
                    <a:pt x="120" y="168"/>
                  </a:cubicBezTo>
                  <a:cubicBezTo>
                    <a:pt x="111" y="204"/>
                    <a:pt x="102" y="235"/>
                    <a:pt x="96" y="272"/>
                  </a:cubicBezTo>
                  <a:cubicBezTo>
                    <a:pt x="101" y="304"/>
                    <a:pt x="103" y="337"/>
                    <a:pt x="112" y="368"/>
                  </a:cubicBezTo>
                  <a:cubicBezTo>
                    <a:pt x="131" y="434"/>
                    <a:pt x="213" y="445"/>
                    <a:pt x="256" y="488"/>
                  </a:cubicBezTo>
                  <a:cubicBezTo>
                    <a:pt x="270" y="545"/>
                    <a:pt x="244" y="534"/>
                    <a:pt x="200" y="512"/>
                  </a:cubicBezTo>
                  <a:cubicBezTo>
                    <a:pt x="167" y="496"/>
                    <a:pt x="152" y="471"/>
                    <a:pt x="136" y="440"/>
                  </a:cubicBezTo>
                  <a:cubicBezTo>
                    <a:pt x="158" y="310"/>
                    <a:pt x="257" y="319"/>
                    <a:pt x="368" y="312"/>
                  </a:cubicBezTo>
                  <a:cubicBezTo>
                    <a:pt x="365" y="288"/>
                    <a:pt x="366" y="263"/>
                    <a:pt x="360" y="240"/>
                  </a:cubicBezTo>
                  <a:cubicBezTo>
                    <a:pt x="347" y="187"/>
                    <a:pt x="254" y="143"/>
                    <a:pt x="208" y="128"/>
                  </a:cubicBezTo>
                  <a:cubicBezTo>
                    <a:pt x="168" y="131"/>
                    <a:pt x="127" y="127"/>
                    <a:pt x="88" y="136"/>
                  </a:cubicBezTo>
                  <a:cubicBezTo>
                    <a:pt x="58" y="143"/>
                    <a:pt x="32" y="208"/>
                    <a:pt x="32" y="208"/>
                  </a:cubicBezTo>
                  <a:cubicBezTo>
                    <a:pt x="35" y="229"/>
                    <a:pt x="30" y="253"/>
                    <a:pt x="40" y="272"/>
                  </a:cubicBezTo>
                  <a:cubicBezTo>
                    <a:pt x="58" y="305"/>
                    <a:pt x="121" y="302"/>
                    <a:pt x="152" y="312"/>
                  </a:cubicBezTo>
                  <a:cubicBezTo>
                    <a:pt x="211" y="309"/>
                    <a:pt x="269" y="304"/>
                    <a:pt x="328" y="304"/>
                  </a:cubicBezTo>
                  <a:cubicBezTo>
                    <a:pt x="405" y="304"/>
                    <a:pt x="400" y="290"/>
                    <a:pt x="400" y="328"/>
                  </a:cubicBezTo>
                </a:path>
              </a:pathLst>
            </a:custGeom>
            <a:solidFill>
              <a:schemeClr val="bg1"/>
            </a:solidFill>
            <a:ln w="25400">
              <a:solidFill>
                <a:srgbClr val="FF0000"/>
              </a:solidFill>
              <a:round/>
              <a:headEnd/>
              <a:tailEnd/>
            </a:ln>
          </p:spPr>
          <p:txBody>
            <a:bodyPr/>
            <a:lstStyle/>
            <a:p>
              <a:endParaRPr lang="cs-CZ"/>
            </a:p>
          </p:txBody>
        </p:sp>
        <p:cxnSp>
          <p:nvCxnSpPr>
            <p:cNvPr id="70" name="Přímá spojovací šipka 94"/>
            <p:cNvCxnSpPr>
              <a:cxnSpLocks noChangeShapeType="1"/>
            </p:cNvCxnSpPr>
            <p:nvPr/>
          </p:nvCxnSpPr>
          <p:spPr bwMode="auto">
            <a:xfrm flipV="1">
              <a:off x="2890838" y="1928813"/>
              <a:ext cx="1285875" cy="642937"/>
            </a:xfrm>
            <a:prstGeom prst="straightConnector1">
              <a:avLst/>
            </a:prstGeom>
            <a:noFill/>
            <a:ln w="9525" algn="ctr">
              <a:solidFill>
                <a:schemeClr val="tx1"/>
              </a:solidFill>
              <a:round/>
              <a:headEnd type="arrow" w="med" len="med"/>
              <a:tailEnd type="arrow" w="med" len="med"/>
            </a:ln>
          </p:spPr>
        </p:cxnSp>
        <p:sp>
          <p:nvSpPr>
            <p:cNvPr id="71" name="Oval 18"/>
            <p:cNvSpPr>
              <a:spLocks noChangeArrowheads="1"/>
            </p:cNvSpPr>
            <p:nvPr/>
          </p:nvSpPr>
          <p:spPr bwMode="auto">
            <a:xfrm>
              <a:off x="3390900" y="2143125"/>
              <a:ext cx="300038" cy="357188"/>
            </a:xfrm>
            <a:prstGeom prst="ellipse">
              <a:avLst/>
            </a:prstGeom>
            <a:solidFill>
              <a:schemeClr val="accent3"/>
            </a:solidFill>
            <a:ln w="25400">
              <a:solidFill>
                <a:schemeClr val="tx1"/>
              </a:solidFill>
              <a:round/>
              <a:headEnd/>
              <a:tailEnd/>
            </a:ln>
          </p:spPr>
          <p:txBody>
            <a:bodyPr wrap="none" anchor="ctr"/>
            <a:lstStyle/>
            <a:p>
              <a:pPr>
                <a:defRPr/>
              </a:pPr>
              <a:endParaRPr lang="cs-CZ">
                <a:latin typeface="Tw Cen MT Condensed Extra Bold" pitchFamily="34" charset="-18"/>
              </a:endParaRPr>
            </a:p>
          </p:txBody>
        </p:sp>
      </p:grpSp>
      <p:grpSp>
        <p:nvGrpSpPr>
          <p:cNvPr id="73" name="Skupina 72"/>
          <p:cNvGrpSpPr/>
          <p:nvPr/>
        </p:nvGrpSpPr>
        <p:grpSpPr>
          <a:xfrm>
            <a:off x="4211960" y="260648"/>
            <a:ext cx="828154" cy="1006624"/>
            <a:chOff x="71438" y="838200"/>
            <a:chExt cx="4953000" cy="5791200"/>
          </a:xfrm>
        </p:grpSpPr>
        <p:sp>
          <p:nvSpPr>
            <p:cNvPr id="74" name="Oval 2"/>
            <p:cNvSpPr>
              <a:spLocks noChangeArrowheads="1"/>
            </p:cNvSpPr>
            <p:nvPr/>
          </p:nvSpPr>
          <p:spPr bwMode="auto">
            <a:xfrm>
              <a:off x="71438" y="838200"/>
              <a:ext cx="4953000" cy="5791200"/>
            </a:xfrm>
            <a:prstGeom prst="ellipse">
              <a:avLst/>
            </a:prstGeom>
            <a:solidFill>
              <a:srgbClr val="FFFFCC"/>
            </a:solidFill>
            <a:ln w="25400">
              <a:solidFill>
                <a:schemeClr val="tx1"/>
              </a:solidFill>
              <a:round/>
              <a:headEnd/>
              <a:tailEnd/>
            </a:ln>
          </p:spPr>
          <p:txBody>
            <a:bodyPr wrap="none" anchor="ctr"/>
            <a:lstStyle/>
            <a:p>
              <a:endParaRPr lang="cs-CZ"/>
            </a:p>
          </p:txBody>
        </p:sp>
        <p:sp>
          <p:nvSpPr>
            <p:cNvPr id="75" name="Freeform 4"/>
            <p:cNvSpPr>
              <a:spLocks/>
            </p:cNvSpPr>
            <p:nvPr/>
          </p:nvSpPr>
          <p:spPr bwMode="auto">
            <a:xfrm>
              <a:off x="1463675" y="4518025"/>
              <a:ext cx="1331913" cy="1349375"/>
            </a:xfrm>
            <a:custGeom>
              <a:avLst/>
              <a:gdLst>
                <a:gd name="T0" fmla="*/ 2147483647 w 839"/>
                <a:gd name="T1" fmla="*/ 2147483647 h 850"/>
                <a:gd name="T2" fmla="*/ 2147483647 w 839"/>
                <a:gd name="T3" fmla="*/ 2147483647 h 850"/>
                <a:gd name="T4" fmla="*/ 2147483647 w 839"/>
                <a:gd name="T5" fmla="*/ 2147483647 h 850"/>
                <a:gd name="T6" fmla="*/ 2147483647 w 839"/>
                <a:gd name="T7" fmla="*/ 2147483647 h 850"/>
                <a:gd name="T8" fmla="*/ 2147483647 w 839"/>
                <a:gd name="T9" fmla="*/ 2147483647 h 850"/>
                <a:gd name="T10" fmla="*/ 2147483647 w 839"/>
                <a:gd name="T11" fmla="*/ 2147483647 h 850"/>
                <a:gd name="T12" fmla="*/ 2147483647 w 839"/>
                <a:gd name="T13" fmla="*/ 2147483647 h 850"/>
                <a:gd name="T14" fmla="*/ 2147483647 w 839"/>
                <a:gd name="T15" fmla="*/ 2147483647 h 850"/>
                <a:gd name="T16" fmla="*/ 2147483647 w 839"/>
                <a:gd name="T17" fmla="*/ 2147483647 h 850"/>
                <a:gd name="T18" fmla="*/ 2147483647 w 839"/>
                <a:gd name="T19" fmla="*/ 2147483647 h 850"/>
                <a:gd name="T20" fmla="*/ 2147483647 w 839"/>
                <a:gd name="T21" fmla="*/ 2147483647 h 850"/>
                <a:gd name="T22" fmla="*/ 2147483647 w 839"/>
                <a:gd name="T23" fmla="*/ 2147483647 h 850"/>
                <a:gd name="T24" fmla="*/ 2147483647 w 839"/>
                <a:gd name="T25" fmla="*/ 2147483647 h 850"/>
                <a:gd name="T26" fmla="*/ 2147483647 w 839"/>
                <a:gd name="T27" fmla="*/ 2147483647 h 850"/>
                <a:gd name="T28" fmla="*/ 2147483647 w 839"/>
                <a:gd name="T29" fmla="*/ 2147483647 h 850"/>
                <a:gd name="T30" fmla="*/ 2147483647 w 839"/>
                <a:gd name="T31" fmla="*/ 2147483647 h 850"/>
                <a:gd name="T32" fmla="*/ 2147483647 w 839"/>
                <a:gd name="T33" fmla="*/ 2147483647 h 850"/>
                <a:gd name="T34" fmla="*/ 2147483647 w 839"/>
                <a:gd name="T35" fmla="*/ 2147483647 h 850"/>
                <a:gd name="T36" fmla="*/ 2147483647 w 839"/>
                <a:gd name="T37" fmla="*/ 2147483647 h 850"/>
                <a:gd name="T38" fmla="*/ 2147483647 w 839"/>
                <a:gd name="T39" fmla="*/ 2147483647 h 850"/>
                <a:gd name="T40" fmla="*/ 2147483647 w 839"/>
                <a:gd name="T41" fmla="*/ 2147483647 h 850"/>
                <a:gd name="T42" fmla="*/ 2147483647 w 839"/>
                <a:gd name="T43" fmla="*/ 2147483647 h 850"/>
                <a:gd name="T44" fmla="*/ 2147483647 w 839"/>
                <a:gd name="T45" fmla="*/ 2147483647 h 850"/>
                <a:gd name="T46" fmla="*/ 2147483647 w 839"/>
                <a:gd name="T47" fmla="*/ 2147483647 h 850"/>
                <a:gd name="T48" fmla="*/ 2147483647 w 839"/>
                <a:gd name="T49" fmla="*/ 2147483647 h 850"/>
                <a:gd name="T50" fmla="*/ 2147483647 w 839"/>
                <a:gd name="T51" fmla="*/ 2147483647 h 850"/>
                <a:gd name="T52" fmla="*/ 2147483647 w 839"/>
                <a:gd name="T53" fmla="*/ 2147483647 h 850"/>
                <a:gd name="T54" fmla="*/ 2147483647 w 839"/>
                <a:gd name="T55" fmla="*/ 2147483647 h 850"/>
                <a:gd name="T56" fmla="*/ 2147483647 w 839"/>
                <a:gd name="T57" fmla="*/ 2147483647 h 850"/>
                <a:gd name="T58" fmla="*/ 2147483647 w 839"/>
                <a:gd name="T59" fmla="*/ 2147483647 h 850"/>
                <a:gd name="T60" fmla="*/ 2147483647 w 839"/>
                <a:gd name="T61" fmla="*/ 2147483647 h 850"/>
                <a:gd name="T62" fmla="*/ 2147483647 w 839"/>
                <a:gd name="T63" fmla="*/ 2147483647 h 850"/>
                <a:gd name="T64" fmla="*/ 2147483647 w 839"/>
                <a:gd name="T65" fmla="*/ 2147483647 h 8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9"/>
                <a:gd name="T100" fmla="*/ 0 h 850"/>
                <a:gd name="T101" fmla="*/ 839 w 839"/>
                <a:gd name="T102" fmla="*/ 850 h 8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9" h="850">
                  <a:moveTo>
                    <a:pt x="115" y="378"/>
                  </a:moveTo>
                  <a:cubicBezTo>
                    <a:pt x="175" y="358"/>
                    <a:pt x="103" y="387"/>
                    <a:pt x="155" y="346"/>
                  </a:cubicBezTo>
                  <a:cubicBezTo>
                    <a:pt x="162" y="341"/>
                    <a:pt x="171" y="342"/>
                    <a:pt x="179" y="338"/>
                  </a:cubicBezTo>
                  <a:cubicBezTo>
                    <a:pt x="217" y="319"/>
                    <a:pt x="258" y="296"/>
                    <a:pt x="299" y="282"/>
                  </a:cubicBezTo>
                  <a:cubicBezTo>
                    <a:pt x="304" y="274"/>
                    <a:pt x="321" y="266"/>
                    <a:pt x="315" y="258"/>
                  </a:cubicBezTo>
                  <a:cubicBezTo>
                    <a:pt x="304" y="245"/>
                    <a:pt x="267" y="242"/>
                    <a:pt x="267" y="242"/>
                  </a:cubicBezTo>
                  <a:cubicBezTo>
                    <a:pt x="251" y="245"/>
                    <a:pt x="234" y="243"/>
                    <a:pt x="219" y="250"/>
                  </a:cubicBezTo>
                  <a:cubicBezTo>
                    <a:pt x="210" y="254"/>
                    <a:pt x="211" y="269"/>
                    <a:pt x="203" y="274"/>
                  </a:cubicBezTo>
                  <a:cubicBezTo>
                    <a:pt x="189" y="283"/>
                    <a:pt x="171" y="285"/>
                    <a:pt x="155" y="290"/>
                  </a:cubicBezTo>
                  <a:cubicBezTo>
                    <a:pt x="146" y="293"/>
                    <a:pt x="140" y="302"/>
                    <a:pt x="131" y="306"/>
                  </a:cubicBezTo>
                  <a:cubicBezTo>
                    <a:pt x="116" y="313"/>
                    <a:pt x="99" y="317"/>
                    <a:pt x="83" y="322"/>
                  </a:cubicBezTo>
                  <a:cubicBezTo>
                    <a:pt x="75" y="325"/>
                    <a:pt x="59" y="330"/>
                    <a:pt x="59" y="330"/>
                  </a:cubicBezTo>
                  <a:cubicBezTo>
                    <a:pt x="56" y="322"/>
                    <a:pt x="48" y="314"/>
                    <a:pt x="51" y="306"/>
                  </a:cubicBezTo>
                  <a:cubicBezTo>
                    <a:pt x="55" y="297"/>
                    <a:pt x="66" y="294"/>
                    <a:pt x="75" y="290"/>
                  </a:cubicBezTo>
                  <a:cubicBezTo>
                    <a:pt x="90" y="283"/>
                    <a:pt x="109" y="283"/>
                    <a:pt x="123" y="274"/>
                  </a:cubicBezTo>
                  <a:cubicBezTo>
                    <a:pt x="131" y="269"/>
                    <a:pt x="138" y="262"/>
                    <a:pt x="147" y="258"/>
                  </a:cubicBezTo>
                  <a:cubicBezTo>
                    <a:pt x="162" y="251"/>
                    <a:pt x="195" y="242"/>
                    <a:pt x="195" y="242"/>
                  </a:cubicBezTo>
                  <a:cubicBezTo>
                    <a:pt x="219" y="170"/>
                    <a:pt x="350" y="182"/>
                    <a:pt x="403" y="178"/>
                  </a:cubicBezTo>
                  <a:cubicBezTo>
                    <a:pt x="408" y="170"/>
                    <a:pt x="421" y="163"/>
                    <a:pt x="419" y="154"/>
                  </a:cubicBezTo>
                  <a:cubicBezTo>
                    <a:pt x="417" y="146"/>
                    <a:pt x="403" y="147"/>
                    <a:pt x="395" y="146"/>
                  </a:cubicBezTo>
                  <a:cubicBezTo>
                    <a:pt x="320" y="141"/>
                    <a:pt x="246" y="141"/>
                    <a:pt x="171" y="138"/>
                  </a:cubicBezTo>
                  <a:cubicBezTo>
                    <a:pt x="190" y="135"/>
                    <a:pt x="209" y="135"/>
                    <a:pt x="227" y="130"/>
                  </a:cubicBezTo>
                  <a:cubicBezTo>
                    <a:pt x="260" y="120"/>
                    <a:pt x="254" y="94"/>
                    <a:pt x="291" y="82"/>
                  </a:cubicBezTo>
                  <a:cubicBezTo>
                    <a:pt x="352" y="91"/>
                    <a:pt x="405" y="107"/>
                    <a:pt x="467" y="114"/>
                  </a:cubicBezTo>
                  <a:cubicBezTo>
                    <a:pt x="500" y="122"/>
                    <a:pt x="650" y="145"/>
                    <a:pt x="595" y="90"/>
                  </a:cubicBezTo>
                  <a:cubicBezTo>
                    <a:pt x="591" y="86"/>
                    <a:pt x="539" y="74"/>
                    <a:pt x="539" y="74"/>
                  </a:cubicBezTo>
                  <a:cubicBezTo>
                    <a:pt x="493" y="60"/>
                    <a:pt x="450" y="43"/>
                    <a:pt x="403" y="34"/>
                  </a:cubicBezTo>
                  <a:cubicBezTo>
                    <a:pt x="406" y="26"/>
                    <a:pt x="403" y="12"/>
                    <a:pt x="411" y="10"/>
                  </a:cubicBezTo>
                  <a:cubicBezTo>
                    <a:pt x="446" y="0"/>
                    <a:pt x="485" y="33"/>
                    <a:pt x="515" y="42"/>
                  </a:cubicBezTo>
                  <a:cubicBezTo>
                    <a:pt x="544" y="51"/>
                    <a:pt x="574" y="52"/>
                    <a:pt x="603" y="58"/>
                  </a:cubicBezTo>
                  <a:cubicBezTo>
                    <a:pt x="639" y="82"/>
                    <a:pt x="683" y="104"/>
                    <a:pt x="723" y="122"/>
                  </a:cubicBezTo>
                  <a:cubicBezTo>
                    <a:pt x="809" y="160"/>
                    <a:pt x="741" y="118"/>
                    <a:pt x="795" y="154"/>
                  </a:cubicBezTo>
                  <a:cubicBezTo>
                    <a:pt x="798" y="162"/>
                    <a:pt x="799" y="170"/>
                    <a:pt x="803" y="178"/>
                  </a:cubicBezTo>
                  <a:cubicBezTo>
                    <a:pt x="807" y="187"/>
                    <a:pt x="828" y="200"/>
                    <a:pt x="819" y="202"/>
                  </a:cubicBezTo>
                  <a:cubicBezTo>
                    <a:pt x="803" y="206"/>
                    <a:pt x="771" y="186"/>
                    <a:pt x="771" y="186"/>
                  </a:cubicBezTo>
                  <a:cubicBezTo>
                    <a:pt x="738" y="137"/>
                    <a:pt x="714" y="156"/>
                    <a:pt x="651" y="162"/>
                  </a:cubicBezTo>
                  <a:cubicBezTo>
                    <a:pt x="659" y="165"/>
                    <a:pt x="667" y="166"/>
                    <a:pt x="675" y="170"/>
                  </a:cubicBezTo>
                  <a:cubicBezTo>
                    <a:pt x="684" y="174"/>
                    <a:pt x="690" y="182"/>
                    <a:pt x="699" y="186"/>
                  </a:cubicBezTo>
                  <a:cubicBezTo>
                    <a:pt x="714" y="193"/>
                    <a:pt x="747" y="202"/>
                    <a:pt x="747" y="202"/>
                  </a:cubicBezTo>
                  <a:cubicBezTo>
                    <a:pt x="771" y="237"/>
                    <a:pt x="786" y="240"/>
                    <a:pt x="747" y="266"/>
                  </a:cubicBezTo>
                  <a:cubicBezTo>
                    <a:pt x="715" y="255"/>
                    <a:pt x="697" y="231"/>
                    <a:pt x="667" y="218"/>
                  </a:cubicBezTo>
                  <a:cubicBezTo>
                    <a:pt x="652" y="211"/>
                    <a:pt x="635" y="207"/>
                    <a:pt x="619" y="202"/>
                  </a:cubicBezTo>
                  <a:cubicBezTo>
                    <a:pt x="603" y="197"/>
                    <a:pt x="571" y="186"/>
                    <a:pt x="571" y="186"/>
                  </a:cubicBezTo>
                  <a:cubicBezTo>
                    <a:pt x="493" y="192"/>
                    <a:pt x="472" y="178"/>
                    <a:pt x="435" y="234"/>
                  </a:cubicBezTo>
                  <a:cubicBezTo>
                    <a:pt x="497" y="275"/>
                    <a:pt x="578" y="254"/>
                    <a:pt x="651" y="266"/>
                  </a:cubicBezTo>
                  <a:cubicBezTo>
                    <a:pt x="672" y="287"/>
                    <a:pt x="682" y="321"/>
                    <a:pt x="707" y="338"/>
                  </a:cubicBezTo>
                  <a:cubicBezTo>
                    <a:pt x="723" y="349"/>
                    <a:pt x="755" y="370"/>
                    <a:pt x="755" y="370"/>
                  </a:cubicBezTo>
                  <a:cubicBezTo>
                    <a:pt x="775" y="430"/>
                    <a:pt x="746" y="358"/>
                    <a:pt x="787" y="410"/>
                  </a:cubicBezTo>
                  <a:cubicBezTo>
                    <a:pt x="792" y="417"/>
                    <a:pt x="790" y="427"/>
                    <a:pt x="795" y="434"/>
                  </a:cubicBezTo>
                  <a:cubicBezTo>
                    <a:pt x="801" y="443"/>
                    <a:pt x="811" y="450"/>
                    <a:pt x="819" y="458"/>
                  </a:cubicBezTo>
                  <a:cubicBezTo>
                    <a:pt x="839" y="519"/>
                    <a:pt x="832" y="554"/>
                    <a:pt x="811" y="618"/>
                  </a:cubicBezTo>
                  <a:cubicBezTo>
                    <a:pt x="806" y="634"/>
                    <a:pt x="804" y="652"/>
                    <a:pt x="795" y="666"/>
                  </a:cubicBezTo>
                  <a:cubicBezTo>
                    <a:pt x="784" y="682"/>
                    <a:pt x="777" y="700"/>
                    <a:pt x="763" y="714"/>
                  </a:cubicBezTo>
                  <a:cubicBezTo>
                    <a:pt x="747" y="730"/>
                    <a:pt x="715" y="762"/>
                    <a:pt x="715" y="762"/>
                  </a:cubicBezTo>
                  <a:cubicBezTo>
                    <a:pt x="702" y="801"/>
                    <a:pt x="668" y="812"/>
                    <a:pt x="635" y="834"/>
                  </a:cubicBezTo>
                  <a:cubicBezTo>
                    <a:pt x="621" y="843"/>
                    <a:pt x="587" y="850"/>
                    <a:pt x="587" y="850"/>
                  </a:cubicBezTo>
                  <a:cubicBezTo>
                    <a:pt x="536" y="847"/>
                    <a:pt x="486" y="847"/>
                    <a:pt x="435" y="842"/>
                  </a:cubicBezTo>
                  <a:cubicBezTo>
                    <a:pt x="427" y="841"/>
                    <a:pt x="419" y="835"/>
                    <a:pt x="411" y="834"/>
                  </a:cubicBezTo>
                  <a:cubicBezTo>
                    <a:pt x="374" y="827"/>
                    <a:pt x="299" y="818"/>
                    <a:pt x="299" y="818"/>
                  </a:cubicBezTo>
                  <a:cubicBezTo>
                    <a:pt x="247" y="801"/>
                    <a:pt x="203" y="793"/>
                    <a:pt x="147" y="786"/>
                  </a:cubicBezTo>
                  <a:cubicBezTo>
                    <a:pt x="113" y="763"/>
                    <a:pt x="94" y="729"/>
                    <a:pt x="59" y="706"/>
                  </a:cubicBezTo>
                  <a:cubicBezTo>
                    <a:pt x="34" y="668"/>
                    <a:pt x="46" y="691"/>
                    <a:pt x="27" y="634"/>
                  </a:cubicBezTo>
                  <a:cubicBezTo>
                    <a:pt x="24" y="626"/>
                    <a:pt x="19" y="610"/>
                    <a:pt x="19" y="610"/>
                  </a:cubicBezTo>
                  <a:cubicBezTo>
                    <a:pt x="26" y="491"/>
                    <a:pt x="0" y="484"/>
                    <a:pt x="75" y="434"/>
                  </a:cubicBezTo>
                  <a:cubicBezTo>
                    <a:pt x="78" y="426"/>
                    <a:pt x="77" y="416"/>
                    <a:pt x="83" y="410"/>
                  </a:cubicBezTo>
                  <a:cubicBezTo>
                    <a:pt x="118" y="375"/>
                    <a:pt x="155" y="378"/>
                    <a:pt x="115" y="378"/>
                  </a:cubicBezTo>
                  <a:close/>
                </a:path>
              </a:pathLst>
            </a:custGeom>
            <a:solidFill>
              <a:schemeClr val="bg1"/>
            </a:solidFill>
            <a:ln w="25400">
              <a:solidFill>
                <a:schemeClr val="tx1"/>
              </a:solidFill>
              <a:round/>
              <a:headEnd/>
              <a:tailEnd/>
            </a:ln>
          </p:spPr>
          <p:txBody>
            <a:bodyPr/>
            <a:lstStyle/>
            <a:p>
              <a:endParaRPr lang="cs-CZ"/>
            </a:p>
          </p:txBody>
        </p:sp>
        <p:sp>
          <p:nvSpPr>
            <p:cNvPr id="76" name="Freeform 5"/>
            <p:cNvSpPr>
              <a:spLocks/>
            </p:cNvSpPr>
            <p:nvPr/>
          </p:nvSpPr>
          <p:spPr bwMode="auto">
            <a:xfrm>
              <a:off x="1519238" y="4978400"/>
              <a:ext cx="1219200" cy="838200"/>
            </a:xfrm>
            <a:custGeom>
              <a:avLst/>
              <a:gdLst>
                <a:gd name="T0" fmla="*/ 2147483647 w 696"/>
                <a:gd name="T1" fmla="*/ 2147483647 h 506"/>
                <a:gd name="T2" fmla="*/ 2147483647 w 696"/>
                <a:gd name="T3" fmla="*/ 2147483647 h 506"/>
                <a:gd name="T4" fmla="*/ 0 w 696"/>
                <a:gd name="T5" fmla="*/ 2147483647 h 506"/>
                <a:gd name="T6" fmla="*/ 2147483647 w 696"/>
                <a:gd name="T7" fmla="*/ 2147483647 h 506"/>
                <a:gd name="T8" fmla="*/ 2147483647 w 696"/>
                <a:gd name="T9" fmla="*/ 2147483647 h 506"/>
                <a:gd name="T10" fmla="*/ 2147483647 w 696"/>
                <a:gd name="T11" fmla="*/ 2147483647 h 506"/>
                <a:gd name="T12" fmla="*/ 2147483647 w 696"/>
                <a:gd name="T13" fmla="*/ 2147483647 h 506"/>
                <a:gd name="T14" fmla="*/ 2147483647 w 696"/>
                <a:gd name="T15" fmla="*/ 2147483647 h 506"/>
                <a:gd name="T16" fmla="*/ 2147483647 w 696"/>
                <a:gd name="T17" fmla="*/ 2147483647 h 506"/>
                <a:gd name="T18" fmla="*/ 2147483647 w 696"/>
                <a:gd name="T19" fmla="*/ 2147483647 h 506"/>
                <a:gd name="T20" fmla="*/ 2147483647 w 696"/>
                <a:gd name="T21" fmla="*/ 2147483647 h 506"/>
                <a:gd name="T22" fmla="*/ 2147483647 w 696"/>
                <a:gd name="T23" fmla="*/ 2147483647 h 506"/>
                <a:gd name="T24" fmla="*/ 2147483647 w 696"/>
                <a:gd name="T25" fmla="*/ 2147483647 h 506"/>
                <a:gd name="T26" fmla="*/ 2147483647 w 696"/>
                <a:gd name="T27" fmla="*/ 2147483647 h 506"/>
                <a:gd name="T28" fmla="*/ 2147483647 w 696"/>
                <a:gd name="T29" fmla="*/ 2147483647 h 506"/>
                <a:gd name="T30" fmla="*/ 2147483647 w 696"/>
                <a:gd name="T31" fmla="*/ 2147483647 h 506"/>
                <a:gd name="T32" fmla="*/ 2147483647 w 696"/>
                <a:gd name="T33" fmla="*/ 0 h 506"/>
                <a:gd name="T34" fmla="*/ 2147483647 w 696"/>
                <a:gd name="T35" fmla="*/ 2147483647 h 506"/>
                <a:gd name="T36" fmla="*/ 2147483647 w 696"/>
                <a:gd name="T37" fmla="*/ 2147483647 h 506"/>
                <a:gd name="T38" fmla="*/ 2147483647 w 696"/>
                <a:gd name="T39" fmla="*/ 2147483647 h 506"/>
                <a:gd name="T40" fmla="*/ 2147483647 w 696"/>
                <a:gd name="T41" fmla="*/ 2147483647 h 5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6"/>
                <a:gd name="T64" fmla="*/ 0 h 506"/>
                <a:gd name="T65" fmla="*/ 696 w 696"/>
                <a:gd name="T66" fmla="*/ 506 h 5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6" h="506">
                  <a:moveTo>
                    <a:pt x="176" y="64"/>
                  </a:moveTo>
                  <a:cubicBezTo>
                    <a:pt x="132" y="93"/>
                    <a:pt x="106" y="140"/>
                    <a:pt x="64" y="168"/>
                  </a:cubicBezTo>
                  <a:cubicBezTo>
                    <a:pt x="41" y="202"/>
                    <a:pt x="14" y="215"/>
                    <a:pt x="0" y="256"/>
                  </a:cubicBezTo>
                  <a:cubicBezTo>
                    <a:pt x="10" y="304"/>
                    <a:pt x="30" y="383"/>
                    <a:pt x="80" y="400"/>
                  </a:cubicBezTo>
                  <a:cubicBezTo>
                    <a:pt x="97" y="452"/>
                    <a:pt x="72" y="397"/>
                    <a:pt x="136" y="440"/>
                  </a:cubicBezTo>
                  <a:cubicBezTo>
                    <a:pt x="214" y="492"/>
                    <a:pt x="214" y="492"/>
                    <a:pt x="312" y="504"/>
                  </a:cubicBezTo>
                  <a:cubicBezTo>
                    <a:pt x="384" y="501"/>
                    <a:pt x="457" y="506"/>
                    <a:pt x="528" y="496"/>
                  </a:cubicBezTo>
                  <a:cubicBezTo>
                    <a:pt x="538" y="495"/>
                    <a:pt x="536" y="478"/>
                    <a:pt x="544" y="472"/>
                  </a:cubicBezTo>
                  <a:cubicBezTo>
                    <a:pt x="551" y="467"/>
                    <a:pt x="560" y="467"/>
                    <a:pt x="568" y="464"/>
                  </a:cubicBezTo>
                  <a:cubicBezTo>
                    <a:pt x="573" y="456"/>
                    <a:pt x="577" y="447"/>
                    <a:pt x="584" y="440"/>
                  </a:cubicBezTo>
                  <a:cubicBezTo>
                    <a:pt x="591" y="433"/>
                    <a:pt x="602" y="431"/>
                    <a:pt x="608" y="424"/>
                  </a:cubicBezTo>
                  <a:cubicBezTo>
                    <a:pt x="629" y="399"/>
                    <a:pt x="660" y="353"/>
                    <a:pt x="672" y="320"/>
                  </a:cubicBezTo>
                  <a:cubicBezTo>
                    <a:pt x="676" y="310"/>
                    <a:pt x="677" y="299"/>
                    <a:pt x="680" y="288"/>
                  </a:cubicBezTo>
                  <a:cubicBezTo>
                    <a:pt x="685" y="272"/>
                    <a:pt x="696" y="240"/>
                    <a:pt x="696" y="240"/>
                  </a:cubicBezTo>
                  <a:cubicBezTo>
                    <a:pt x="685" y="206"/>
                    <a:pt x="670" y="172"/>
                    <a:pt x="640" y="152"/>
                  </a:cubicBezTo>
                  <a:cubicBezTo>
                    <a:pt x="624" y="128"/>
                    <a:pt x="608" y="104"/>
                    <a:pt x="592" y="80"/>
                  </a:cubicBezTo>
                  <a:cubicBezTo>
                    <a:pt x="563" y="36"/>
                    <a:pt x="464" y="16"/>
                    <a:pt x="416" y="0"/>
                  </a:cubicBezTo>
                  <a:cubicBezTo>
                    <a:pt x="343" y="6"/>
                    <a:pt x="291" y="18"/>
                    <a:pt x="224" y="40"/>
                  </a:cubicBezTo>
                  <a:cubicBezTo>
                    <a:pt x="216" y="43"/>
                    <a:pt x="208" y="45"/>
                    <a:pt x="200" y="48"/>
                  </a:cubicBezTo>
                  <a:cubicBezTo>
                    <a:pt x="182" y="54"/>
                    <a:pt x="136" y="91"/>
                    <a:pt x="152" y="80"/>
                  </a:cubicBezTo>
                  <a:cubicBezTo>
                    <a:pt x="160" y="75"/>
                    <a:pt x="168" y="69"/>
                    <a:pt x="176" y="64"/>
                  </a:cubicBezTo>
                  <a:close/>
                </a:path>
              </a:pathLst>
            </a:custGeom>
            <a:solidFill>
              <a:schemeClr val="bg1"/>
            </a:solidFill>
            <a:ln w="25400">
              <a:solidFill>
                <a:schemeClr val="tx1"/>
              </a:solidFill>
              <a:round/>
              <a:headEnd/>
              <a:tailEnd/>
            </a:ln>
          </p:spPr>
          <p:txBody>
            <a:bodyPr/>
            <a:lstStyle/>
            <a:p>
              <a:endParaRPr lang="cs-CZ"/>
            </a:p>
          </p:txBody>
        </p:sp>
        <p:sp>
          <p:nvSpPr>
            <p:cNvPr id="77" name="Oval 6"/>
            <p:cNvSpPr>
              <a:spLocks noChangeArrowheads="1"/>
            </p:cNvSpPr>
            <p:nvPr/>
          </p:nvSpPr>
          <p:spPr bwMode="auto">
            <a:xfrm>
              <a:off x="2281238" y="47498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78" name="Oval 7"/>
            <p:cNvSpPr>
              <a:spLocks noChangeArrowheads="1"/>
            </p:cNvSpPr>
            <p:nvPr/>
          </p:nvSpPr>
          <p:spPr bwMode="auto">
            <a:xfrm>
              <a:off x="1900238" y="4445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79" name="Oval 8"/>
            <p:cNvSpPr>
              <a:spLocks noChangeArrowheads="1"/>
            </p:cNvSpPr>
            <p:nvPr/>
          </p:nvSpPr>
          <p:spPr bwMode="auto">
            <a:xfrm>
              <a:off x="1595438" y="48260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80" name="Oval 9"/>
            <p:cNvSpPr>
              <a:spLocks noChangeArrowheads="1"/>
            </p:cNvSpPr>
            <p:nvPr/>
          </p:nvSpPr>
          <p:spPr bwMode="auto">
            <a:xfrm>
              <a:off x="2205038" y="4445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81" name="Oval 10"/>
            <p:cNvSpPr>
              <a:spLocks noChangeArrowheads="1"/>
            </p:cNvSpPr>
            <p:nvPr/>
          </p:nvSpPr>
          <p:spPr bwMode="auto">
            <a:xfrm>
              <a:off x="1900238" y="45212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82" name="Oval 11"/>
            <p:cNvSpPr>
              <a:spLocks noChangeArrowheads="1"/>
            </p:cNvSpPr>
            <p:nvPr/>
          </p:nvSpPr>
          <p:spPr bwMode="auto">
            <a:xfrm>
              <a:off x="2509838" y="4445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83" name="Oval 12"/>
            <p:cNvSpPr>
              <a:spLocks noChangeArrowheads="1"/>
            </p:cNvSpPr>
            <p:nvPr/>
          </p:nvSpPr>
          <p:spPr bwMode="auto">
            <a:xfrm>
              <a:off x="2662238" y="46736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84" name="Oval 13"/>
            <p:cNvSpPr>
              <a:spLocks noChangeArrowheads="1"/>
            </p:cNvSpPr>
            <p:nvPr/>
          </p:nvSpPr>
          <p:spPr bwMode="auto">
            <a:xfrm>
              <a:off x="2738438" y="45974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85" name="Oval 14"/>
            <p:cNvSpPr>
              <a:spLocks noChangeArrowheads="1"/>
            </p:cNvSpPr>
            <p:nvPr/>
          </p:nvSpPr>
          <p:spPr bwMode="auto">
            <a:xfrm>
              <a:off x="2433638" y="45212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86" name="Oval 15"/>
            <p:cNvSpPr>
              <a:spLocks noChangeArrowheads="1"/>
            </p:cNvSpPr>
            <p:nvPr/>
          </p:nvSpPr>
          <p:spPr bwMode="auto">
            <a:xfrm>
              <a:off x="1595438" y="47498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87" name="Oval 16"/>
            <p:cNvSpPr>
              <a:spLocks noChangeArrowheads="1"/>
            </p:cNvSpPr>
            <p:nvPr/>
          </p:nvSpPr>
          <p:spPr bwMode="auto">
            <a:xfrm>
              <a:off x="2205038" y="45212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88" name="Oval 17"/>
            <p:cNvSpPr>
              <a:spLocks noChangeArrowheads="1"/>
            </p:cNvSpPr>
            <p:nvPr/>
          </p:nvSpPr>
          <p:spPr bwMode="auto">
            <a:xfrm>
              <a:off x="2433638" y="4826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89" name="Oval 19"/>
            <p:cNvSpPr>
              <a:spLocks noChangeArrowheads="1"/>
            </p:cNvSpPr>
            <p:nvPr/>
          </p:nvSpPr>
          <p:spPr bwMode="auto">
            <a:xfrm>
              <a:off x="2509838" y="41402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90" name="Line 22"/>
            <p:cNvSpPr>
              <a:spLocks noChangeShapeType="1"/>
            </p:cNvSpPr>
            <p:nvPr/>
          </p:nvSpPr>
          <p:spPr bwMode="auto">
            <a:xfrm flipH="1" flipV="1">
              <a:off x="2433638" y="3759200"/>
              <a:ext cx="76200" cy="304800"/>
            </a:xfrm>
            <a:prstGeom prst="line">
              <a:avLst/>
            </a:prstGeom>
            <a:noFill/>
            <a:ln w="9525">
              <a:solidFill>
                <a:schemeClr val="tx1"/>
              </a:solidFill>
              <a:round/>
              <a:headEnd/>
              <a:tailEnd type="triangle" w="med" len="med"/>
            </a:ln>
          </p:spPr>
          <p:txBody>
            <a:bodyPr/>
            <a:lstStyle/>
            <a:p>
              <a:endParaRPr lang="cs-CZ"/>
            </a:p>
          </p:txBody>
        </p:sp>
        <p:sp>
          <p:nvSpPr>
            <p:cNvPr id="91" name="Oval 23"/>
            <p:cNvSpPr>
              <a:spLocks noChangeArrowheads="1"/>
            </p:cNvSpPr>
            <p:nvPr/>
          </p:nvSpPr>
          <p:spPr bwMode="auto">
            <a:xfrm>
              <a:off x="2586038" y="25146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92" name="Freeform 31"/>
            <p:cNvSpPr>
              <a:spLocks/>
            </p:cNvSpPr>
            <p:nvPr/>
          </p:nvSpPr>
          <p:spPr bwMode="auto">
            <a:xfrm>
              <a:off x="1958975" y="3389313"/>
              <a:ext cx="957263" cy="449262"/>
            </a:xfrm>
            <a:custGeom>
              <a:avLst/>
              <a:gdLst>
                <a:gd name="T0" fmla="*/ 2147483647 w 603"/>
                <a:gd name="T1" fmla="*/ 2147483647 h 283"/>
                <a:gd name="T2" fmla="*/ 2147483647 w 603"/>
                <a:gd name="T3" fmla="*/ 2147483647 h 283"/>
                <a:gd name="T4" fmla="*/ 2147483647 w 603"/>
                <a:gd name="T5" fmla="*/ 2147483647 h 283"/>
                <a:gd name="T6" fmla="*/ 2147483647 w 603"/>
                <a:gd name="T7" fmla="*/ 2147483647 h 283"/>
                <a:gd name="T8" fmla="*/ 2147483647 w 603"/>
                <a:gd name="T9" fmla="*/ 2147483647 h 283"/>
                <a:gd name="T10" fmla="*/ 2147483647 w 603"/>
                <a:gd name="T11" fmla="*/ 2147483647 h 283"/>
                <a:gd name="T12" fmla="*/ 2147483647 w 603"/>
                <a:gd name="T13" fmla="*/ 2147483647 h 283"/>
                <a:gd name="T14" fmla="*/ 2147483647 w 603"/>
                <a:gd name="T15" fmla="*/ 2147483647 h 283"/>
                <a:gd name="T16" fmla="*/ 0 60000 65536"/>
                <a:gd name="T17" fmla="*/ 0 60000 65536"/>
                <a:gd name="T18" fmla="*/ 0 60000 65536"/>
                <a:gd name="T19" fmla="*/ 0 60000 65536"/>
                <a:gd name="T20" fmla="*/ 0 60000 65536"/>
                <a:gd name="T21" fmla="*/ 0 60000 65536"/>
                <a:gd name="T22" fmla="*/ 0 60000 65536"/>
                <a:gd name="T23" fmla="*/ 0 60000 65536"/>
                <a:gd name="T24" fmla="*/ 0 w 603"/>
                <a:gd name="T25" fmla="*/ 0 h 283"/>
                <a:gd name="T26" fmla="*/ 603 w 603"/>
                <a:gd name="T27" fmla="*/ 283 h 2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3" h="283">
                  <a:moveTo>
                    <a:pt x="43" y="273"/>
                  </a:moveTo>
                  <a:cubicBezTo>
                    <a:pt x="116" y="249"/>
                    <a:pt x="169" y="188"/>
                    <a:pt x="251" y="185"/>
                  </a:cubicBezTo>
                  <a:cubicBezTo>
                    <a:pt x="368" y="180"/>
                    <a:pt x="486" y="180"/>
                    <a:pt x="603" y="177"/>
                  </a:cubicBezTo>
                  <a:cubicBezTo>
                    <a:pt x="583" y="0"/>
                    <a:pt x="506" y="91"/>
                    <a:pt x="267" y="97"/>
                  </a:cubicBezTo>
                  <a:cubicBezTo>
                    <a:pt x="203" y="110"/>
                    <a:pt x="138" y="105"/>
                    <a:pt x="75" y="121"/>
                  </a:cubicBezTo>
                  <a:cubicBezTo>
                    <a:pt x="60" y="136"/>
                    <a:pt x="40" y="145"/>
                    <a:pt x="27" y="161"/>
                  </a:cubicBezTo>
                  <a:cubicBezTo>
                    <a:pt x="12" y="179"/>
                    <a:pt x="10" y="219"/>
                    <a:pt x="3" y="241"/>
                  </a:cubicBezTo>
                  <a:cubicBezTo>
                    <a:pt x="14" y="283"/>
                    <a:pt x="0" y="273"/>
                    <a:pt x="43" y="273"/>
                  </a:cubicBezTo>
                  <a:close/>
                </a:path>
              </a:pathLst>
            </a:custGeom>
            <a:solidFill>
              <a:schemeClr val="bg1"/>
            </a:solidFill>
            <a:ln w="25400">
              <a:solidFill>
                <a:schemeClr val="tx1"/>
              </a:solidFill>
              <a:round/>
              <a:headEnd/>
              <a:tailEnd/>
            </a:ln>
          </p:spPr>
          <p:txBody>
            <a:bodyPr/>
            <a:lstStyle/>
            <a:p>
              <a:endParaRPr lang="cs-CZ"/>
            </a:p>
          </p:txBody>
        </p:sp>
        <p:sp>
          <p:nvSpPr>
            <p:cNvPr id="93" name="Freeform 32"/>
            <p:cNvSpPr>
              <a:spLocks/>
            </p:cNvSpPr>
            <p:nvPr/>
          </p:nvSpPr>
          <p:spPr bwMode="auto">
            <a:xfrm>
              <a:off x="1617663" y="3213100"/>
              <a:ext cx="1479550" cy="514350"/>
            </a:xfrm>
            <a:custGeom>
              <a:avLst/>
              <a:gdLst>
                <a:gd name="T0" fmla="*/ 2147483647 w 932"/>
                <a:gd name="T1" fmla="*/ 2147483647 h 324"/>
                <a:gd name="T2" fmla="*/ 2147483647 w 932"/>
                <a:gd name="T3" fmla="*/ 2147483647 h 324"/>
                <a:gd name="T4" fmla="*/ 2147483647 w 932"/>
                <a:gd name="T5" fmla="*/ 2147483647 h 324"/>
                <a:gd name="T6" fmla="*/ 2147483647 w 932"/>
                <a:gd name="T7" fmla="*/ 2147483647 h 324"/>
                <a:gd name="T8" fmla="*/ 2147483647 w 932"/>
                <a:gd name="T9" fmla="*/ 2147483647 h 324"/>
                <a:gd name="T10" fmla="*/ 2147483647 w 932"/>
                <a:gd name="T11" fmla="*/ 2147483647 h 324"/>
                <a:gd name="T12" fmla="*/ 2147483647 w 932"/>
                <a:gd name="T13" fmla="*/ 2147483647 h 324"/>
                <a:gd name="T14" fmla="*/ 2147483647 w 932"/>
                <a:gd name="T15" fmla="*/ 2147483647 h 324"/>
                <a:gd name="T16" fmla="*/ 2147483647 w 932"/>
                <a:gd name="T17" fmla="*/ 2147483647 h 324"/>
                <a:gd name="T18" fmla="*/ 2147483647 w 932"/>
                <a:gd name="T19" fmla="*/ 2147483647 h 324"/>
                <a:gd name="T20" fmla="*/ 2147483647 w 932"/>
                <a:gd name="T21" fmla="*/ 2147483647 h 324"/>
                <a:gd name="T22" fmla="*/ 2147483647 w 932"/>
                <a:gd name="T23" fmla="*/ 2147483647 h 324"/>
                <a:gd name="T24" fmla="*/ 2147483647 w 932"/>
                <a:gd name="T25" fmla="*/ 0 h 324"/>
                <a:gd name="T26" fmla="*/ 2147483647 w 932"/>
                <a:gd name="T27" fmla="*/ 2147483647 h 324"/>
                <a:gd name="T28" fmla="*/ 2147483647 w 932"/>
                <a:gd name="T29" fmla="*/ 2147483647 h 324"/>
                <a:gd name="T30" fmla="*/ 2147483647 w 932"/>
                <a:gd name="T31" fmla="*/ 2147483647 h 324"/>
                <a:gd name="T32" fmla="*/ 2147483647 w 932"/>
                <a:gd name="T33" fmla="*/ 2147483647 h 324"/>
                <a:gd name="T34" fmla="*/ 2147483647 w 932"/>
                <a:gd name="T35" fmla="*/ 2147483647 h 3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32"/>
                <a:gd name="T55" fmla="*/ 0 h 324"/>
                <a:gd name="T56" fmla="*/ 932 w 932"/>
                <a:gd name="T57" fmla="*/ 324 h 3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32" h="324">
                  <a:moveTo>
                    <a:pt x="74" y="200"/>
                  </a:moveTo>
                  <a:cubicBezTo>
                    <a:pt x="38" y="209"/>
                    <a:pt x="22" y="212"/>
                    <a:pt x="10" y="248"/>
                  </a:cubicBezTo>
                  <a:cubicBezTo>
                    <a:pt x="13" y="269"/>
                    <a:pt x="0" y="300"/>
                    <a:pt x="18" y="312"/>
                  </a:cubicBezTo>
                  <a:cubicBezTo>
                    <a:pt x="36" y="324"/>
                    <a:pt x="61" y="301"/>
                    <a:pt x="82" y="296"/>
                  </a:cubicBezTo>
                  <a:cubicBezTo>
                    <a:pt x="133" y="283"/>
                    <a:pt x="162" y="257"/>
                    <a:pt x="202" y="224"/>
                  </a:cubicBezTo>
                  <a:cubicBezTo>
                    <a:pt x="218" y="211"/>
                    <a:pt x="224" y="187"/>
                    <a:pt x="242" y="176"/>
                  </a:cubicBezTo>
                  <a:cubicBezTo>
                    <a:pt x="256" y="167"/>
                    <a:pt x="274" y="165"/>
                    <a:pt x="290" y="160"/>
                  </a:cubicBezTo>
                  <a:cubicBezTo>
                    <a:pt x="315" y="152"/>
                    <a:pt x="343" y="154"/>
                    <a:pt x="370" y="152"/>
                  </a:cubicBezTo>
                  <a:cubicBezTo>
                    <a:pt x="437" y="146"/>
                    <a:pt x="570" y="136"/>
                    <a:pt x="570" y="136"/>
                  </a:cubicBezTo>
                  <a:cubicBezTo>
                    <a:pt x="637" y="114"/>
                    <a:pt x="701" y="122"/>
                    <a:pt x="770" y="128"/>
                  </a:cubicBezTo>
                  <a:cubicBezTo>
                    <a:pt x="792" y="193"/>
                    <a:pt x="783" y="193"/>
                    <a:pt x="930" y="144"/>
                  </a:cubicBezTo>
                  <a:cubicBezTo>
                    <a:pt x="932" y="143"/>
                    <a:pt x="919" y="87"/>
                    <a:pt x="914" y="80"/>
                  </a:cubicBezTo>
                  <a:cubicBezTo>
                    <a:pt x="885" y="37"/>
                    <a:pt x="834" y="26"/>
                    <a:pt x="794" y="0"/>
                  </a:cubicBezTo>
                  <a:cubicBezTo>
                    <a:pt x="731" y="7"/>
                    <a:pt x="662" y="4"/>
                    <a:pt x="602" y="24"/>
                  </a:cubicBezTo>
                  <a:cubicBezTo>
                    <a:pt x="481" y="145"/>
                    <a:pt x="330" y="92"/>
                    <a:pt x="154" y="96"/>
                  </a:cubicBezTo>
                  <a:cubicBezTo>
                    <a:pt x="117" y="152"/>
                    <a:pt x="138" y="133"/>
                    <a:pt x="98" y="160"/>
                  </a:cubicBezTo>
                  <a:cubicBezTo>
                    <a:pt x="93" y="168"/>
                    <a:pt x="86" y="175"/>
                    <a:pt x="82" y="184"/>
                  </a:cubicBezTo>
                  <a:cubicBezTo>
                    <a:pt x="73" y="202"/>
                    <a:pt x="74" y="219"/>
                    <a:pt x="74" y="200"/>
                  </a:cubicBezTo>
                  <a:close/>
                </a:path>
              </a:pathLst>
            </a:custGeom>
            <a:solidFill>
              <a:schemeClr val="bg1"/>
            </a:solidFill>
            <a:ln w="25400">
              <a:solidFill>
                <a:schemeClr val="tx1"/>
              </a:solidFill>
              <a:round/>
              <a:headEnd/>
              <a:tailEnd/>
            </a:ln>
          </p:spPr>
          <p:txBody>
            <a:bodyPr/>
            <a:lstStyle/>
            <a:p>
              <a:endParaRPr lang="cs-CZ"/>
            </a:p>
          </p:txBody>
        </p:sp>
        <p:sp>
          <p:nvSpPr>
            <p:cNvPr id="94" name="Freeform 33"/>
            <p:cNvSpPr>
              <a:spLocks/>
            </p:cNvSpPr>
            <p:nvPr/>
          </p:nvSpPr>
          <p:spPr bwMode="auto">
            <a:xfrm>
              <a:off x="1671638" y="2997200"/>
              <a:ext cx="1417637" cy="379413"/>
            </a:xfrm>
            <a:custGeom>
              <a:avLst/>
              <a:gdLst>
                <a:gd name="T0" fmla="*/ 2147483647 w 893"/>
                <a:gd name="T1" fmla="*/ 2147483647 h 239"/>
                <a:gd name="T2" fmla="*/ 2147483647 w 893"/>
                <a:gd name="T3" fmla="*/ 2147483647 h 239"/>
                <a:gd name="T4" fmla="*/ 2147483647 w 893"/>
                <a:gd name="T5" fmla="*/ 2147483647 h 239"/>
                <a:gd name="T6" fmla="*/ 2147483647 w 893"/>
                <a:gd name="T7" fmla="*/ 0 h 239"/>
                <a:gd name="T8" fmla="*/ 2147483647 w 893"/>
                <a:gd name="T9" fmla="*/ 2147483647 h 239"/>
                <a:gd name="T10" fmla="*/ 2147483647 w 893"/>
                <a:gd name="T11" fmla="*/ 2147483647 h 239"/>
                <a:gd name="T12" fmla="*/ 2147483647 w 893"/>
                <a:gd name="T13" fmla="*/ 2147483647 h 239"/>
                <a:gd name="T14" fmla="*/ 0 w 893"/>
                <a:gd name="T15" fmla="*/ 2147483647 h 239"/>
                <a:gd name="T16" fmla="*/ 2147483647 w 893"/>
                <a:gd name="T17" fmla="*/ 2147483647 h 239"/>
                <a:gd name="T18" fmla="*/ 2147483647 w 893"/>
                <a:gd name="T19" fmla="*/ 2147483647 h 2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3"/>
                <a:gd name="T31" fmla="*/ 0 h 239"/>
                <a:gd name="T32" fmla="*/ 893 w 893"/>
                <a:gd name="T33" fmla="*/ 239 h 2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3" h="239">
                  <a:moveTo>
                    <a:pt x="40" y="168"/>
                  </a:moveTo>
                  <a:cubicBezTo>
                    <a:pt x="254" y="239"/>
                    <a:pt x="411" y="172"/>
                    <a:pt x="592" y="112"/>
                  </a:cubicBezTo>
                  <a:cubicBezTo>
                    <a:pt x="625" y="12"/>
                    <a:pt x="569" y="156"/>
                    <a:pt x="816" y="80"/>
                  </a:cubicBezTo>
                  <a:cubicBezTo>
                    <a:pt x="893" y="56"/>
                    <a:pt x="779" y="13"/>
                    <a:pt x="760" y="0"/>
                  </a:cubicBezTo>
                  <a:cubicBezTo>
                    <a:pt x="428" y="11"/>
                    <a:pt x="618" y="5"/>
                    <a:pt x="456" y="32"/>
                  </a:cubicBezTo>
                  <a:cubicBezTo>
                    <a:pt x="410" y="78"/>
                    <a:pt x="458" y="39"/>
                    <a:pt x="376" y="64"/>
                  </a:cubicBezTo>
                  <a:cubicBezTo>
                    <a:pt x="347" y="73"/>
                    <a:pt x="334" y="102"/>
                    <a:pt x="304" y="112"/>
                  </a:cubicBezTo>
                  <a:cubicBezTo>
                    <a:pt x="214" y="108"/>
                    <a:pt x="84" y="72"/>
                    <a:pt x="0" y="128"/>
                  </a:cubicBezTo>
                  <a:cubicBezTo>
                    <a:pt x="8" y="133"/>
                    <a:pt x="17" y="137"/>
                    <a:pt x="24" y="144"/>
                  </a:cubicBezTo>
                  <a:cubicBezTo>
                    <a:pt x="31" y="151"/>
                    <a:pt x="40" y="168"/>
                    <a:pt x="40" y="168"/>
                  </a:cubicBezTo>
                  <a:close/>
                </a:path>
              </a:pathLst>
            </a:custGeom>
            <a:solidFill>
              <a:schemeClr val="bg1"/>
            </a:solidFill>
            <a:ln w="25400">
              <a:solidFill>
                <a:schemeClr val="tx1"/>
              </a:solidFill>
              <a:round/>
              <a:headEnd/>
              <a:tailEnd/>
            </a:ln>
          </p:spPr>
          <p:txBody>
            <a:bodyPr/>
            <a:lstStyle/>
            <a:p>
              <a:endParaRPr lang="cs-CZ"/>
            </a:p>
          </p:txBody>
        </p:sp>
        <p:sp>
          <p:nvSpPr>
            <p:cNvPr id="95" name="Freeform 34"/>
            <p:cNvSpPr>
              <a:spLocks/>
            </p:cNvSpPr>
            <p:nvPr/>
          </p:nvSpPr>
          <p:spPr bwMode="auto">
            <a:xfrm>
              <a:off x="1797050" y="2781300"/>
              <a:ext cx="903288" cy="322263"/>
            </a:xfrm>
            <a:custGeom>
              <a:avLst/>
              <a:gdLst>
                <a:gd name="T0" fmla="*/ 2147483647 w 569"/>
                <a:gd name="T1" fmla="*/ 2147483647 h 203"/>
                <a:gd name="T2" fmla="*/ 2147483647 w 569"/>
                <a:gd name="T3" fmla="*/ 2147483647 h 203"/>
                <a:gd name="T4" fmla="*/ 2147483647 w 569"/>
                <a:gd name="T5" fmla="*/ 2147483647 h 203"/>
                <a:gd name="T6" fmla="*/ 2147483647 w 569"/>
                <a:gd name="T7" fmla="*/ 2147483647 h 203"/>
                <a:gd name="T8" fmla="*/ 2147483647 w 569"/>
                <a:gd name="T9" fmla="*/ 2147483647 h 203"/>
                <a:gd name="T10" fmla="*/ 2147483647 w 569"/>
                <a:gd name="T11" fmla="*/ 0 h 203"/>
                <a:gd name="T12" fmla="*/ 2147483647 w 569"/>
                <a:gd name="T13" fmla="*/ 2147483647 h 203"/>
                <a:gd name="T14" fmla="*/ 2147483647 w 569"/>
                <a:gd name="T15" fmla="*/ 2147483647 h 203"/>
                <a:gd name="T16" fmla="*/ 2147483647 w 569"/>
                <a:gd name="T17" fmla="*/ 2147483647 h 2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9"/>
                <a:gd name="T28" fmla="*/ 0 h 203"/>
                <a:gd name="T29" fmla="*/ 569 w 569"/>
                <a:gd name="T30" fmla="*/ 203 h 2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9" h="203">
                  <a:moveTo>
                    <a:pt x="97" y="104"/>
                  </a:moveTo>
                  <a:cubicBezTo>
                    <a:pt x="87" y="106"/>
                    <a:pt x="0" y="110"/>
                    <a:pt x="65" y="160"/>
                  </a:cubicBezTo>
                  <a:cubicBezTo>
                    <a:pt x="82" y="173"/>
                    <a:pt x="108" y="165"/>
                    <a:pt x="129" y="168"/>
                  </a:cubicBezTo>
                  <a:cubicBezTo>
                    <a:pt x="182" y="203"/>
                    <a:pt x="245" y="196"/>
                    <a:pt x="289" y="152"/>
                  </a:cubicBezTo>
                  <a:cubicBezTo>
                    <a:pt x="312" y="35"/>
                    <a:pt x="476" y="83"/>
                    <a:pt x="569" y="80"/>
                  </a:cubicBezTo>
                  <a:cubicBezTo>
                    <a:pt x="561" y="21"/>
                    <a:pt x="564" y="17"/>
                    <a:pt x="513" y="0"/>
                  </a:cubicBezTo>
                  <a:cubicBezTo>
                    <a:pt x="433" y="3"/>
                    <a:pt x="353" y="1"/>
                    <a:pt x="273" y="8"/>
                  </a:cubicBezTo>
                  <a:cubicBezTo>
                    <a:pt x="222" y="13"/>
                    <a:pt x="250" y="108"/>
                    <a:pt x="193" y="112"/>
                  </a:cubicBezTo>
                  <a:cubicBezTo>
                    <a:pt x="161" y="114"/>
                    <a:pt x="129" y="107"/>
                    <a:pt x="97" y="104"/>
                  </a:cubicBezTo>
                  <a:close/>
                </a:path>
              </a:pathLst>
            </a:custGeom>
            <a:solidFill>
              <a:schemeClr val="bg1"/>
            </a:solidFill>
            <a:ln w="25400">
              <a:solidFill>
                <a:schemeClr val="tx1"/>
              </a:solidFill>
              <a:round/>
              <a:headEnd/>
              <a:tailEnd/>
            </a:ln>
          </p:spPr>
          <p:txBody>
            <a:bodyPr/>
            <a:lstStyle/>
            <a:p>
              <a:endParaRPr lang="cs-CZ"/>
            </a:p>
          </p:txBody>
        </p:sp>
        <p:sp>
          <p:nvSpPr>
            <p:cNvPr id="96" name="Oval 35"/>
            <p:cNvSpPr>
              <a:spLocks noChangeArrowheads="1"/>
            </p:cNvSpPr>
            <p:nvPr/>
          </p:nvSpPr>
          <p:spPr bwMode="auto">
            <a:xfrm>
              <a:off x="1887538" y="26416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97" name="Oval 39"/>
            <p:cNvSpPr>
              <a:spLocks noChangeArrowheads="1"/>
            </p:cNvSpPr>
            <p:nvPr/>
          </p:nvSpPr>
          <p:spPr bwMode="auto">
            <a:xfrm>
              <a:off x="2738438" y="1143000"/>
              <a:ext cx="609600" cy="533400"/>
            </a:xfrm>
            <a:prstGeom prst="ellipse">
              <a:avLst/>
            </a:prstGeom>
            <a:solidFill>
              <a:schemeClr val="bg1"/>
            </a:solidFill>
            <a:ln w="25400">
              <a:solidFill>
                <a:schemeClr val="tx1"/>
              </a:solidFill>
              <a:round/>
              <a:headEnd/>
              <a:tailEnd/>
            </a:ln>
          </p:spPr>
          <p:txBody>
            <a:bodyPr wrap="none" anchor="ctr"/>
            <a:lstStyle/>
            <a:p>
              <a:endParaRPr lang="cs-CZ"/>
            </a:p>
          </p:txBody>
        </p:sp>
        <p:sp>
          <p:nvSpPr>
            <p:cNvPr id="98" name="Oval 40"/>
            <p:cNvSpPr>
              <a:spLocks noChangeArrowheads="1"/>
            </p:cNvSpPr>
            <p:nvPr/>
          </p:nvSpPr>
          <p:spPr bwMode="auto">
            <a:xfrm>
              <a:off x="1595438" y="1143000"/>
              <a:ext cx="914400" cy="838200"/>
            </a:xfrm>
            <a:prstGeom prst="ellipse">
              <a:avLst/>
            </a:prstGeom>
            <a:solidFill>
              <a:schemeClr val="bg1"/>
            </a:solidFill>
            <a:ln w="25400">
              <a:solidFill>
                <a:schemeClr val="tx1"/>
              </a:solidFill>
              <a:round/>
              <a:headEnd/>
              <a:tailEnd/>
            </a:ln>
          </p:spPr>
          <p:txBody>
            <a:bodyPr wrap="none" anchor="ctr"/>
            <a:lstStyle/>
            <a:p>
              <a:endParaRPr lang="cs-CZ"/>
            </a:p>
          </p:txBody>
        </p:sp>
        <p:sp>
          <p:nvSpPr>
            <p:cNvPr id="99" name="Oval 41"/>
            <p:cNvSpPr>
              <a:spLocks noChangeArrowheads="1"/>
            </p:cNvSpPr>
            <p:nvPr/>
          </p:nvSpPr>
          <p:spPr bwMode="auto">
            <a:xfrm>
              <a:off x="757238" y="2057400"/>
              <a:ext cx="609600" cy="533400"/>
            </a:xfrm>
            <a:prstGeom prst="ellipse">
              <a:avLst/>
            </a:prstGeom>
            <a:solidFill>
              <a:schemeClr val="bg1"/>
            </a:solidFill>
            <a:ln w="25400">
              <a:solidFill>
                <a:schemeClr val="tx1"/>
              </a:solidFill>
              <a:round/>
              <a:headEnd/>
              <a:tailEnd/>
            </a:ln>
          </p:spPr>
          <p:txBody>
            <a:bodyPr wrap="none" anchor="ctr"/>
            <a:lstStyle/>
            <a:p>
              <a:endParaRPr lang="cs-CZ"/>
            </a:p>
          </p:txBody>
        </p:sp>
        <p:sp>
          <p:nvSpPr>
            <p:cNvPr id="100" name="Line 42"/>
            <p:cNvSpPr>
              <a:spLocks noChangeShapeType="1"/>
            </p:cNvSpPr>
            <p:nvPr/>
          </p:nvSpPr>
          <p:spPr bwMode="auto">
            <a:xfrm flipH="1" flipV="1">
              <a:off x="1443038" y="2514600"/>
              <a:ext cx="419100" cy="152400"/>
            </a:xfrm>
            <a:prstGeom prst="line">
              <a:avLst/>
            </a:prstGeom>
            <a:noFill/>
            <a:ln w="9525">
              <a:solidFill>
                <a:schemeClr val="tx1"/>
              </a:solidFill>
              <a:round/>
              <a:headEnd/>
              <a:tailEnd type="triangle" w="med" len="med"/>
            </a:ln>
          </p:spPr>
          <p:txBody>
            <a:bodyPr/>
            <a:lstStyle/>
            <a:p>
              <a:endParaRPr lang="cs-CZ"/>
            </a:p>
          </p:txBody>
        </p:sp>
        <p:sp>
          <p:nvSpPr>
            <p:cNvPr id="101" name="Line 43"/>
            <p:cNvSpPr>
              <a:spLocks noChangeShapeType="1"/>
            </p:cNvSpPr>
            <p:nvPr/>
          </p:nvSpPr>
          <p:spPr bwMode="auto">
            <a:xfrm flipH="1">
              <a:off x="3271838" y="1066800"/>
              <a:ext cx="228600" cy="152400"/>
            </a:xfrm>
            <a:prstGeom prst="line">
              <a:avLst/>
            </a:prstGeom>
            <a:noFill/>
            <a:ln w="9525">
              <a:solidFill>
                <a:schemeClr val="tx1"/>
              </a:solidFill>
              <a:round/>
              <a:headEnd/>
              <a:tailEnd type="triangle" w="med" len="med"/>
            </a:ln>
          </p:spPr>
          <p:txBody>
            <a:bodyPr/>
            <a:lstStyle/>
            <a:p>
              <a:endParaRPr lang="cs-CZ"/>
            </a:p>
          </p:txBody>
        </p:sp>
        <p:sp>
          <p:nvSpPr>
            <p:cNvPr id="102" name="Line 44"/>
            <p:cNvSpPr>
              <a:spLocks noChangeShapeType="1"/>
            </p:cNvSpPr>
            <p:nvPr/>
          </p:nvSpPr>
          <p:spPr bwMode="auto">
            <a:xfrm flipV="1">
              <a:off x="1290638" y="1828800"/>
              <a:ext cx="304800" cy="228600"/>
            </a:xfrm>
            <a:prstGeom prst="line">
              <a:avLst/>
            </a:prstGeom>
            <a:noFill/>
            <a:ln w="9525">
              <a:solidFill>
                <a:schemeClr val="tx1"/>
              </a:solidFill>
              <a:round/>
              <a:headEnd/>
              <a:tailEnd type="triangle" w="med" len="med"/>
            </a:ln>
          </p:spPr>
          <p:txBody>
            <a:bodyPr/>
            <a:lstStyle/>
            <a:p>
              <a:endParaRPr lang="cs-CZ"/>
            </a:p>
          </p:txBody>
        </p:sp>
        <p:sp>
          <p:nvSpPr>
            <p:cNvPr id="103" name="Line 45"/>
            <p:cNvSpPr>
              <a:spLocks noChangeShapeType="1"/>
            </p:cNvSpPr>
            <p:nvPr/>
          </p:nvSpPr>
          <p:spPr bwMode="auto">
            <a:xfrm flipH="1">
              <a:off x="2509838" y="1447800"/>
              <a:ext cx="152400" cy="0"/>
            </a:xfrm>
            <a:prstGeom prst="line">
              <a:avLst/>
            </a:prstGeom>
            <a:noFill/>
            <a:ln w="9525">
              <a:solidFill>
                <a:schemeClr val="tx1"/>
              </a:solidFill>
              <a:round/>
              <a:headEnd/>
              <a:tailEnd type="triangle" w="med" len="med"/>
            </a:ln>
          </p:spPr>
          <p:txBody>
            <a:bodyPr/>
            <a:lstStyle/>
            <a:p>
              <a:endParaRPr lang="cs-CZ"/>
            </a:p>
          </p:txBody>
        </p:sp>
        <p:sp>
          <p:nvSpPr>
            <p:cNvPr id="104" name="Oval 54"/>
            <p:cNvSpPr>
              <a:spLocks noChangeArrowheads="1"/>
            </p:cNvSpPr>
            <p:nvPr/>
          </p:nvSpPr>
          <p:spPr bwMode="auto">
            <a:xfrm>
              <a:off x="1976438" y="38862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105" name="Line 55"/>
            <p:cNvSpPr>
              <a:spLocks noChangeShapeType="1"/>
            </p:cNvSpPr>
            <p:nvPr/>
          </p:nvSpPr>
          <p:spPr bwMode="auto">
            <a:xfrm>
              <a:off x="2128838" y="4191000"/>
              <a:ext cx="0" cy="228600"/>
            </a:xfrm>
            <a:prstGeom prst="line">
              <a:avLst/>
            </a:prstGeom>
            <a:noFill/>
            <a:ln w="9525">
              <a:solidFill>
                <a:schemeClr val="tx1"/>
              </a:solidFill>
              <a:round/>
              <a:headEnd/>
              <a:tailEnd type="triangle" w="med" len="med"/>
            </a:ln>
          </p:spPr>
          <p:txBody>
            <a:bodyPr/>
            <a:lstStyle/>
            <a:p>
              <a:endParaRPr lang="cs-CZ"/>
            </a:p>
          </p:txBody>
        </p:sp>
        <p:sp>
          <p:nvSpPr>
            <p:cNvPr id="106" name="Freeform 56"/>
            <p:cNvSpPr>
              <a:spLocks/>
            </p:cNvSpPr>
            <p:nvPr/>
          </p:nvSpPr>
          <p:spPr bwMode="auto">
            <a:xfrm>
              <a:off x="1747838" y="5054600"/>
              <a:ext cx="762000" cy="584200"/>
            </a:xfrm>
            <a:custGeom>
              <a:avLst/>
              <a:gdLst>
                <a:gd name="T0" fmla="*/ 2147483647 w 784"/>
                <a:gd name="T1" fmla="*/ 2147483647 h 563"/>
                <a:gd name="T2" fmla="*/ 2147483647 w 784"/>
                <a:gd name="T3" fmla="*/ 2147483647 h 563"/>
                <a:gd name="T4" fmla="*/ 2147483647 w 784"/>
                <a:gd name="T5" fmla="*/ 2147483647 h 563"/>
                <a:gd name="T6" fmla="*/ 2147483647 w 784"/>
                <a:gd name="T7" fmla="*/ 2147483647 h 563"/>
                <a:gd name="T8" fmla="*/ 2147483647 w 784"/>
                <a:gd name="T9" fmla="*/ 2147483647 h 563"/>
                <a:gd name="T10" fmla="*/ 2147483647 w 784"/>
                <a:gd name="T11" fmla="*/ 2147483647 h 563"/>
                <a:gd name="T12" fmla="*/ 2147483647 w 784"/>
                <a:gd name="T13" fmla="*/ 2147483647 h 563"/>
                <a:gd name="T14" fmla="*/ 2147483647 w 784"/>
                <a:gd name="T15" fmla="*/ 2147483647 h 563"/>
                <a:gd name="T16" fmla="*/ 2147483647 w 784"/>
                <a:gd name="T17" fmla="*/ 2147483647 h 563"/>
                <a:gd name="T18" fmla="*/ 2147483647 w 784"/>
                <a:gd name="T19" fmla="*/ 2147483647 h 563"/>
                <a:gd name="T20" fmla="*/ 2147483647 w 784"/>
                <a:gd name="T21" fmla="*/ 2147483647 h 563"/>
                <a:gd name="T22" fmla="*/ 2147483647 w 784"/>
                <a:gd name="T23" fmla="*/ 2147483647 h 563"/>
                <a:gd name="T24" fmla="*/ 2147483647 w 784"/>
                <a:gd name="T25" fmla="*/ 2147483647 h 563"/>
                <a:gd name="T26" fmla="*/ 2147483647 w 784"/>
                <a:gd name="T27" fmla="*/ 2147483647 h 563"/>
                <a:gd name="T28" fmla="*/ 2147483647 w 784"/>
                <a:gd name="T29" fmla="*/ 2147483647 h 563"/>
                <a:gd name="T30" fmla="*/ 2147483647 w 784"/>
                <a:gd name="T31" fmla="*/ 2147483647 h 563"/>
                <a:gd name="T32" fmla="*/ 2147483647 w 784"/>
                <a:gd name="T33" fmla="*/ 2147483647 h 563"/>
                <a:gd name="T34" fmla="*/ 2147483647 w 784"/>
                <a:gd name="T35" fmla="*/ 2147483647 h 563"/>
                <a:gd name="T36" fmla="*/ 2147483647 w 784"/>
                <a:gd name="T37" fmla="*/ 2147483647 h 563"/>
                <a:gd name="T38" fmla="*/ 2147483647 w 784"/>
                <a:gd name="T39" fmla="*/ 2147483647 h 563"/>
                <a:gd name="T40" fmla="*/ 2147483647 w 784"/>
                <a:gd name="T41" fmla="*/ 2147483647 h 563"/>
                <a:gd name="T42" fmla="*/ 2147483647 w 784"/>
                <a:gd name="T43" fmla="*/ 2147483647 h 563"/>
                <a:gd name="T44" fmla="*/ 2147483647 w 784"/>
                <a:gd name="T45" fmla="*/ 2147483647 h 563"/>
                <a:gd name="T46" fmla="*/ 2147483647 w 784"/>
                <a:gd name="T47" fmla="*/ 2147483647 h 563"/>
                <a:gd name="T48" fmla="*/ 2147483647 w 784"/>
                <a:gd name="T49" fmla="*/ 2147483647 h 563"/>
                <a:gd name="T50" fmla="*/ 2147483647 w 784"/>
                <a:gd name="T51" fmla="*/ 2147483647 h 563"/>
                <a:gd name="T52" fmla="*/ 2147483647 w 784"/>
                <a:gd name="T53" fmla="*/ 2147483647 h 563"/>
                <a:gd name="T54" fmla="*/ 2147483647 w 784"/>
                <a:gd name="T55" fmla="*/ 2147483647 h 563"/>
                <a:gd name="T56" fmla="*/ 2147483647 w 784"/>
                <a:gd name="T57" fmla="*/ 2147483647 h 563"/>
                <a:gd name="T58" fmla="*/ 2147483647 w 784"/>
                <a:gd name="T59" fmla="*/ 2147483647 h 563"/>
                <a:gd name="T60" fmla="*/ 2147483647 w 784"/>
                <a:gd name="T61" fmla="*/ 2147483647 h 563"/>
                <a:gd name="T62" fmla="*/ 2147483647 w 784"/>
                <a:gd name="T63" fmla="*/ 2147483647 h 563"/>
                <a:gd name="T64" fmla="*/ 2147483647 w 784"/>
                <a:gd name="T65" fmla="*/ 2147483647 h 563"/>
                <a:gd name="T66" fmla="*/ 2147483647 w 784"/>
                <a:gd name="T67" fmla="*/ 2147483647 h 563"/>
                <a:gd name="T68" fmla="*/ 2147483647 w 784"/>
                <a:gd name="T69" fmla="*/ 2147483647 h 563"/>
                <a:gd name="T70" fmla="*/ 2147483647 w 784"/>
                <a:gd name="T71" fmla="*/ 2147483647 h 563"/>
                <a:gd name="T72" fmla="*/ 2147483647 w 784"/>
                <a:gd name="T73" fmla="*/ 2147483647 h 563"/>
                <a:gd name="T74" fmla="*/ 2147483647 w 784"/>
                <a:gd name="T75" fmla="*/ 2147483647 h 563"/>
                <a:gd name="T76" fmla="*/ 2147483647 w 784"/>
                <a:gd name="T77" fmla="*/ 2147483647 h 563"/>
                <a:gd name="T78" fmla="*/ 2147483647 w 784"/>
                <a:gd name="T79" fmla="*/ 2147483647 h 563"/>
                <a:gd name="T80" fmla="*/ 2147483647 w 784"/>
                <a:gd name="T81" fmla="*/ 2147483647 h 563"/>
                <a:gd name="T82" fmla="*/ 2147483647 w 784"/>
                <a:gd name="T83" fmla="*/ 2147483647 h 563"/>
                <a:gd name="T84" fmla="*/ 2147483647 w 784"/>
                <a:gd name="T85" fmla="*/ 2147483647 h 563"/>
                <a:gd name="T86" fmla="*/ 2147483647 w 784"/>
                <a:gd name="T87" fmla="*/ 2147483647 h 563"/>
                <a:gd name="T88" fmla="*/ 2147483647 w 784"/>
                <a:gd name="T89" fmla="*/ 2147483647 h 563"/>
                <a:gd name="T90" fmla="*/ 2147483647 w 784"/>
                <a:gd name="T91" fmla="*/ 2147483647 h 563"/>
                <a:gd name="T92" fmla="*/ 2147483647 w 784"/>
                <a:gd name="T93" fmla="*/ 2147483647 h 56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84"/>
                <a:gd name="T142" fmla="*/ 0 h 563"/>
                <a:gd name="T143" fmla="*/ 784 w 784"/>
                <a:gd name="T144" fmla="*/ 563 h 56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84" h="563">
                  <a:moveTo>
                    <a:pt x="432" y="0"/>
                  </a:moveTo>
                  <a:cubicBezTo>
                    <a:pt x="408" y="5"/>
                    <a:pt x="383" y="7"/>
                    <a:pt x="360" y="16"/>
                  </a:cubicBezTo>
                  <a:cubicBezTo>
                    <a:pt x="335" y="27"/>
                    <a:pt x="326" y="67"/>
                    <a:pt x="312" y="88"/>
                  </a:cubicBezTo>
                  <a:cubicBezTo>
                    <a:pt x="349" y="112"/>
                    <a:pt x="349" y="103"/>
                    <a:pt x="384" y="80"/>
                  </a:cubicBezTo>
                  <a:cubicBezTo>
                    <a:pt x="393" y="43"/>
                    <a:pt x="392" y="29"/>
                    <a:pt x="424" y="8"/>
                  </a:cubicBezTo>
                  <a:cubicBezTo>
                    <a:pt x="468" y="15"/>
                    <a:pt x="490" y="13"/>
                    <a:pt x="504" y="56"/>
                  </a:cubicBezTo>
                  <a:cubicBezTo>
                    <a:pt x="511" y="102"/>
                    <a:pt x="530" y="135"/>
                    <a:pt x="480" y="152"/>
                  </a:cubicBezTo>
                  <a:cubicBezTo>
                    <a:pt x="456" y="149"/>
                    <a:pt x="425" y="161"/>
                    <a:pt x="408" y="144"/>
                  </a:cubicBezTo>
                  <a:cubicBezTo>
                    <a:pt x="395" y="131"/>
                    <a:pt x="416" y="107"/>
                    <a:pt x="416" y="88"/>
                  </a:cubicBezTo>
                  <a:cubicBezTo>
                    <a:pt x="416" y="37"/>
                    <a:pt x="416" y="45"/>
                    <a:pt x="384" y="24"/>
                  </a:cubicBezTo>
                  <a:cubicBezTo>
                    <a:pt x="328" y="30"/>
                    <a:pt x="282" y="11"/>
                    <a:pt x="320" y="88"/>
                  </a:cubicBezTo>
                  <a:cubicBezTo>
                    <a:pt x="324" y="96"/>
                    <a:pt x="336" y="95"/>
                    <a:pt x="344" y="96"/>
                  </a:cubicBezTo>
                  <a:cubicBezTo>
                    <a:pt x="379" y="100"/>
                    <a:pt x="413" y="101"/>
                    <a:pt x="448" y="104"/>
                  </a:cubicBezTo>
                  <a:cubicBezTo>
                    <a:pt x="422" y="157"/>
                    <a:pt x="445" y="121"/>
                    <a:pt x="392" y="168"/>
                  </a:cubicBezTo>
                  <a:cubicBezTo>
                    <a:pt x="331" y="222"/>
                    <a:pt x="289" y="251"/>
                    <a:pt x="208" y="264"/>
                  </a:cubicBezTo>
                  <a:cubicBezTo>
                    <a:pt x="200" y="269"/>
                    <a:pt x="185" y="270"/>
                    <a:pt x="184" y="280"/>
                  </a:cubicBezTo>
                  <a:cubicBezTo>
                    <a:pt x="168" y="391"/>
                    <a:pt x="217" y="400"/>
                    <a:pt x="296" y="456"/>
                  </a:cubicBezTo>
                  <a:cubicBezTo>
                    <a:pt x="307" y="464"/>
                    <a:pt x="323" y="461"/>
                    <a:pt x="336" y="464"/>
                  </a:cubicBezTo>
                  <a:cubicBezTo>
                    <a:pt x="369" y="461"/>
                    <a:pt x="429" y="475"/>
                    <a:pt x="448" y="432"/>
                  </a:cubicBezTo>
                  <a:cubicBezTo>
                    <a:pt x="457" y="412"/>
                    <a:pt x="464" y="368"/>
                    <a:pt x="464" y="368"/>
                  </a:cubicBezTo>
                  <a:cubicBezTo>
                    <a:pt x="455" y="313"/>
                    <a:pt x="446" y="282"/>
                    <a:pt x="400" y="248"/>
                  </a:cubicBezTo>
                  <a:cubicBezTo>
                    <a:pt x="375" y="206"/>
                    <a:pt x="357" y="174"/>
                    <a:pt x="312" y="152"/>
                  </a:cubicBezTo>
                  <a:cubicBezTo>
                    <a:pt x="288" y="115"/>
                    <a:pt x="262" y="91"/>
                    <a:pt x="248" y="48"/>
                  </a:cubicBezTo>
                  <a:cubicBezTo>
                    <a:pt x="293" y="3"/>
                    <a:pt x="304" y="17"/>
                    <a:pt x="376" y="24"/>
                  </a:cubicBezTo>
                  <a:cubicBezTo>
                    <a:pt x="454" y="43"/>
                    <a:pt x="373" y="20"/>
                    <a:pt x="320" y="40"/>
                  </a:cubicBezTo>
                  <a:cubicBezTo>
                    <a:pt x="303" y="47"/>
                    <a:pt x="292" y="114"/>
                    <a:pt x="288" y="128"/>
                  </a:cubicBezTo>
                  <a:cubicBezTo>
                    <a:pt x="281" y="152"/>
                    <a:pt x="264" y="200"/>
                    <a:pt x="264" y="200"/>
                  </a:cubicBezTo>
                  <a:cubicBezTo>
                    <a:pt x="287" y="268"/>
                    <a:pt x="494" y="240"/>
                    <a:pt x="504" y="240"/>
                  </a:cubicBezTo>
                  <a:cubicBezTo>
                    <a:pt x="532" y="268"/>
                    <a:pt x="535" y="282"/>
                    <a:pt x="544" y="320"/>
                  </a:cubicBezTo>
                  <a:cubicBezTo>
                    <a:pt x="529" y="364"/>
                    <a:pt x="548" y="330"/>
                    <a:pt x="504" y="352"/>
                  </a:cubicBezTo>
                  <a:cubicBezTo>
                    <a:pt x="424" y="392"/>
                    <a:pt x="532" y="367"/>
                    <a:pt x="416" y="384"/>
                  </a:cubicBezTo>
                  <a:cubicBezTo>
                    <a:pt x="392" y="381"/>
                    <a:pt x="366" y="385"/>
                    <a:pt x="344" y="376"/>
                  </a:cubicBezTo>
                  <a:cubicBezTo>
                    <a:pt x="314" y="363"/>
                    <a:pt x="303" y="299"/>
                    <a:pt x="296" y="272"/>
                  </a:cubicBezTo>
                  <a:cubicBezTo>
                    <a:pt x="305" y="226"/>
                    <a:pt x="320" y="202"/>
                    <a:pt x="360" y="176"/>
                  </a:cubicBezTo>
                  <a:cubicBezTo>
                    <a:pt x="353" y="114"/>
                    <a:pt x="361" y="91"/>
                    <a:pt x="304" y="72"/>
                  </a:cubicBezTo>
                  <a:cubicBezTo>
                    <a:pt x="230" y="79"/>
                    <a:pt x="216" y="67"/>
                    <a:pt x="176" y="120"/>
                  </a:cubicBezTo>
                  <a:cubicBezTo>
                    <a:pt x="156" y="181"/>
                    <a:pt x="199" y="369"/>
                    <a:pt x="288" y="384"/>
                  </a:cubicBezTo>
                  <a:cubicBezTo>
                    <a:pt x="304" y="387"/>
                    <a:pt x="320" y="389"/>
                    <a:pt x="336" y="392"/>
                  </a:cubicBezTo>
                  <a:cubicBezTo>
                    <a:pt x="357" y="389"/>
                    <a:pt x="380" y="391"/>
                    <a:pt x="400" y="384"/>
                  </a:cubicBezTo>
                  <a:cubicBezTo>
                    <a:pt x="418" y="378"/>
                    <a:pt x="436" y="367"/>
                    <a:pt x="448" y="352"/>
                  </a:cubicBezTo>
                  <a:cubicBezTo>
                    <a:pt x="456" y="341"/>
                    <a:pt x="460" y="326"/>
                    <a:pt x="472" y="320"/>
                  </a:cubicBezTo>
                  <a:cubicBezTo>
                    <a:pt x="502" y="303"/>
                    <a:pt x="587" y="299"/>
                    <a:pt x="616" y="296"/>
                  </a:cubicBezTo>
                  <a:cubicBezTo>
                    <a:pt x="606" y="213"/>
                    <a:pt x="613" y="235"/>
                    <a:pt x="552" y="192"/>
                  </a:cubicBezTo>
                  <a:cubicBezTo>
                    <a:pt x="531" y="177"/>
                    <a:pt x="480" y="160"/>
                    <a:pt x="480" y="160"/>
                  </a:cubicBezTo>
                  <a:cubicBezTo>
                    <a:pt x="442" y="166"/>
                    <a:pt x="354" y="195"/>
                    <a:pt x="312" y="184"/>
                  </a:cubicBezTo>
                  <a:cubicBezTo>
                    <a:pt x="315" y="157"/>
                    <a:pt x="310" y="129"/>
                    <a:pt x="320" y="104"/>
                  </a:cubicBezTo>
                  <a:cubicBezTo>
                    <a:pt x="325" y="93"/>
                    <a:pt x="342" y="94"/>
                    <a:pt x="352" y="88"/>
                  </a:cubicBezTo>
                  <a:cubicBezTo>
                    <a:pt x="411" y="51"/>
                    <a:pt x="354" y="68"/>
                    <a:pt x="440" y="56"/>
                  </a:cubicBezTo>
                  <a:cubicBezTo>
                    <a:pt x="459" y="95"/>
                    <a:pt x="471" y="141"/>
                    <a:pt x="480" y="184"/>
                  </a:cubicBezTo>
                  <a:cubicBezTo>
                    <a:pt x="487" y="216"/>
                    <a:pt x="496" y="280"/>
                    <a:pt x="496" y="280"/>
                  </a:cubicBezTo>
                  <a:cubicBezTo>
                    <a:pt x="481" y="341"/>
                    <a:pt x="424" y="357"/>
                    <a:pt x="368" y="376"/>
                  </a:cubicBezTo>
                  <a:cubicBezTo>
                    <a:pt x="360" y="374"/>
                    <a:pt x="316" y="367"/>
                    <a:pt x="312" y="352"/>
                  </a:cubicBezTo>
                  <a:cubicBezTo>
                    <a:pt x="298" y="298"/>
                    <a:pt x="360" y="237"/>
                    <a:pt x="400" y="208"/>
                  </a:cubicBezTo>
                  <a:cubicBezTo>
                    <a:pt x="441" y="179"/>
                    <a:pt x="544" y="160"/>
                    <a:pt x="544" y="160"/>
                  </a:cubicBezTo>
                  <a:cubicBezTo>
                    <a:pt x="537" y="131"/>
                    <a:pt x="542" y="123"/>
                    <a:pt x="512" y="112"/>
                  </a:cubicBezTo>
                  <a:cubicBezTo>
                    <a:pt x="491" y="104"/>
                    <a:pt x="448" y="96"/>
                    <a:pt x="448" y="96"/>
                  </a:cubicBezTo>
                  <a:cubicBezTo>
                    <a:pt x="419" y="99"/>
                    <a:pt x="388" y="95"/>
                    <a:pt x="360" y="104"/>
                  </a:cubicBezTo>
                  <a:cubicBezTo>
                    <a:pt x="344" y="109"/>
                    <a:pt x="343" y="142"/>
                    <a:pt x="336" y="152"/>
                  </a:cubicBezTo>
                  <a:cubicBezTo>
                    <a:pt x="318" y="179"/>
                    <a:pt x="289" y="183"/>
                    <a:pt x="264" y="200"/>
                  </a:cubicBezTo>
                  <a:cubicBezTo>
                    <a:pt x="235" y="244"/>
                    <a:pt x="228" y="255"/>
                    <a:pt x="216" y="304"/>
                  </a:cubicBezTo>
                  <a:cubicBezTo>
                    <a:pt x="219" y="323"/>
                    <a:pt x="206" y="354"/>
                    <a:pt x="224" y="360"/>
                  </a:cubicBezTo>
                  <a:cubicBezTo>
                    <a:pt x="322" y="395"/>
                    <a:pt x="335" y="350"/>
                    <a:pt x="400" y="328"/>
                  </a:cubicBezTo>
                  <a:cubicBezTo>
                    <a:pt x="406" y="311"/>
                    <a:pt x="431" y="230"/>
                    <a:pt x="448" y="208"/>
                  </a:cubicBezTo>
                  <a:cubicBezTo>
                    <a:pt x="454" y="200"/>
                    <a:pt x="465" y="198"/>
                    <a:pt x="472" y="192"/>
                  </a:cubicBezTo>
                  <a:cubicBezTo>
                    <a:pt x="481" y="185"/>
                    <a:pt x="486" y="173"/>
                    <a:pt x="496" y="168"/>
                  </a:cubicBezTo>
                  <a:cubicBezTo>
                    <a:pt x="511" y="160"/>
                    <a:pt x="544" y="152"/>
                    <a:pt x="544" y="152"/>
                  </a:cubicBezTo>
                  <a:cubicBezTo>
                    <a:pt x="573" y="155"/>
                    <a:pt x="605" y="148"/>
                    <a:pt x="632" y="160"/>
                  </a:cubicBezTo>
                  <a:cubicBezTo>
                    <a:pt x="654" y="170"/>
                    <a:pt x="673" y="252"/>
                    <a:pt x="680" y="280"/>
                  </a:cubicBezTo>
                  <a:cubicBezTo>
                    <a:pt x="670" y="358"/>
                    <a:pt x="654" y="406"/>
                    <a:pt x="576" y="432"/>
                  </a:cubicBezTo>
                  <a:cubicBezTo>
                    <a:pt x="452" y="422"/>
                    <a:pt x="500" y="442"/>
                    <a:pt x="456" y="376"/>
                  </a:cubicBezTo>
                  <a:cubicBezTo>
                    <a:pt x="466" y="306"/>
                    <a:pt x="498" y="225"/>
                    <a:pt x="560" y="184"/>
                  </a:cubicBezTo>
                  <a:cubicBezTo>
                    <a:pt x="565" y="176"/>
                    <a:pt x="575" y="170"/>
                    <a:pt x="576" y="160"/>
                  </a:cubicBezTo>
                  <a:cubicBezTo>
                    <a:pt x="584" y="95"/>
                    <a:pt x="497" y="93"/>
                    <a:pt x="456" y="72"/>
                  </a:cubicBezTo>
                  <a:cubicBezTo>
                    <a:pt x="540" y="44"/>
                    <a:pt x="463" y="45"/>
                    <a:pt x="600" y="56"/>
                  </a:cubicBezTo>
                  <a:cubicBezTo>
                    <a:pt x="624" y="93"/>
                    <a:pt x="653" y="148"/>
                    <a:pt x="592" y="168"/>
                  </a:cubicBezTo>
                  <a:cubicBezTo>
                    <a:pt x="576" y="165"/>
                    <a:pt x="557" y="169"/>
                    <a:pt x="544" y="160"/>
                  </a:cubicBezTo>
                  <a:cubicBezTo>
                    <a:pt x="527" y="148"/>
                    <a:pt x="541" y="86"/>
                    <a:pt x="544" y="80"/>
                  </a:cubicBezTo>
                  <a:cubicBezTo>
                    <a:pt x="556" y="56"/>
                    <a:pt x="625" y="57"/>
                    <a:pt x="632" y="56"/>
                  </a:cubicBezTo>
                  <a:cubicBezTo>
                    <a:pt x="617" y="12"/>
                    <a:pt x="582" y="22"/>
                    <a:pt x="536" y="16"/>
                  </a:cubicBezTo>
                  <a:cubicBezTo>
                    <a:pt x="493" y="25"/>
                    <a:pt x="480" y="28"/>
                    <a:pt x="456" y="64"/>
                  </a:cubicBezTo>
                  <a:cubicBezTo>
                    <a:pt x="434" y="151"/>
                    <a:pt x="501" y="181"/>
                    <a:pt x="576" y="200"/>
                  </a:cubicBezTo>
                  <a:cubicBezTo>
                    <a:pt x="594" y="197"/>
                    <a:pt x="634" y="197"/>
                    <a:pt x="648" y="176"/>
                  </a:cubicBezTo>
                  <a:cubicBezTo>
                    <a:pt x="689" y="114"/>
                    <a:pt x="620" y="168"/>
                    <a:pt x="680" y="128"/>
                  </a:cubicBezTo>
                  <a:cubicBezTo>
                    <a:pt x="689" y="90"/>
                    <a:pt x="699" y="76"/>
                    <a:pt x="736" y="64"/>
                  </a:cubicBezTo>
                  <a:cubicBezTo>
                    <a:pt x="739" y="72"/>
                    <a:pt x="748" y="80"/>
                    <a:pt x="744" y="88"/>
                  </a:cubicBezTo>
                  <a:cubicBezTo>
                    <a:pt x="740" y="96"/>
                    <a:pt x="728" y="100"/>
                    <a:pt x="720" y="96"/>
                  </a:cubicBezTo>
                  <a:cubicBezTo>
                    <a:pt x="712" y="92"/>
                    <a:pt x="717" y="79"/>
                    <a:pt x="712" y="72"/>
                  </a:cubicBezTo>
                  <a:cubicBezTo>
                    <a:pt x="682" y="34"/>
                    <a:pt x="672" y="29"/>
                    <a:pt x="640" y="8"/>
                  </a:cubicBezTo>
                  <a:cubicBezTo>
                    <a:pt x="623" y="59"/>
                    <a:pt x="648" y="84"/>
                    <a:pt x="696" y="96"/>
                  </a:cubicBezTo>
                  <a:cubicBezTo>
                    <a:pt x="688" y="101"/>
                    <a:pt x="681" y="109"/>
                    <a:pt x="672" y="112"/>
                  </a:cubicBezTo>
                  <a:cubicBezTo>
                    <a:pt x="654" y="117"/>
                    <a:pt x="631" y="109"/>
                    <a:pt x="616" y="120"/>
                  </a:cubicBezTo>
                  <a:cubicBezTo>
                    <a:pt x="605" y="128"/>
                    <a:pt x="611" y="147"/>
                    <a:pt x="608" y="160"/>
                  </a:cubicBezTo>
                  <a:cubicBezTo>
                    <a:pt x="611" y="187"/>
                    <a:pt x="608" y="215"/>
                    <a:pt x="616" y="240"/>
                  </a:cubicBezTo>
                  <a:cubicBezTo>
                    <a:pt x="619" y="249"/>
                    <a:pt x="633" y="249"/>
                    <a:pt x="640" y="256"/>
                  </a:cubicBezTo>
                  <a:cubicBezTo>
                    <a:pt x="647" y="263"/>
                    <a:pt x="648" y="274"/>
                    <a:pt x="656" y="280"/>
                  </a:cubicBezTo>
                  <a:cubicBezTo>
                    <a:pt x="663" y="285"/>
                    <a:pt x="672" y="284"/>
                    <a:pt x="680" y="288"/>
                  </a:cubicBezTo>
                  <a:cubicBezTo>
                    <a:pt x="718" y="307"/>
                    <a:pt x="755" y="347"/>
                    <a:pt x="784" y="376"/>
                  </a:cubicBezTo>
                  <a:cubicBezTo>
                    <a:pt x="743" y="417"/>
                    <a:pt x="724" y="407"/>
                    <a:pt x="664" y="400"/>
                  </a:cubicBezTo>
                  <a:cubicBezTo>
                    <a:pt x="640" y="368"/>
                    <a:pt x="626" y="343"/>
                    <a:pt x="616" y="304"/>
                  </a:cubicBezTo>
                  <a:cubicBezTo>
                    <a:pt x="636" y="244"/>
                    <a:pt x="683" y="193"/>
                    <a:pt x="712" y="136"/>
                  </a:cubicBezTo>
                  <a:cubicBezTo>
                    <a:pt x="709" y="120"/>
                    <a:pt x="716" y="98"/>
                    <a:pt x="704" y="88"/>
                  </a:cubicBezTo>
                  <a:cubicBezTo>
                    <a:pt x="682" y="69"/>
                    <a:pt x="650" y="110"/>
                    <a:pt x="640" y="120"/>
                  </a:cubicBezTo>
                  <a:cubicBezTo>
                    <a:pt x="629" y="165"/>
                    <a:pt x="623" y="212"/>
                    <a:pt x="608" y="256"/>
                  </a:cubicBezTo>
                  <a:cubicBezTo>
                    <a:pt x="619" y="404"/>
                    <a:pt x="611" y="330"/>
                    <a:pt x="640" y="416"/>
                  </a:cubicBezTo>
                  <a:cubicBezTo>
                    <a:pt x="623" y="483"/>
                    <a:pt x="586" y="454"/>
                    <a:pt x="512" y="448"/>
                  </a:cubicBezTo>
                  <a:cubicBezTo>
                    <a:pt x="500" y="440"/>
                    <a:pt x="462" y="419"/>
                    <a:pt x="464" y="400"/>
                  </a:cubicBezTo>
                  <a:cubicBezTo>
                    <a:pt x="470" y="330"/>
                    <a:pt x="552" y="296"/>
                    <a:pt x="600" y="264"/>
                  </a:cubicBezTo>
                  <a:cubicBezTo>
                    <a:pt x="615" y="219"/>
                    <a:pt x="645" y="148"/>
                    <a:pt x="584" y="128"/>
                  </a:cubicBezTo>
                  <a:cubicBezTo>
                    <a:pt x="573" y="136"/>
                    <a:pt x="564" y="145"/>
                    <a:pt x="552" y="152"/>
                  </a:cubicBezTo>
                  <a:cubicBezTo>
                    <a:pt x="545" y="156"/>
                    <a:pt x="534" y="154"/>
                    <a:pt x="528" y="160"/>
                  </a:cubicBezTo>
                  <a:cubicBezTo>
                    <a:pt x="493" y="195"/>
                    <a:pt x="481" y="242"/>
                    <a:pt x="472" y="288"/>
                  </a:cubicBezTo>
                  <a:cubicBezTo>
                    <a:pt x="465" y="465"/>
                    <a:pt x="517" y="494"/>
                    <a:pt x="400" y="552"/>
                  </a:cubicBezTo>
                  <a:cubicBezTo>
                    <a:pt x="294" y="545"/>
                    <a:pt x="257" y="563"/>
                    <a:pt x="224" y="464"/>
                  </a:cubicBezTo>
                  <a:cubicBezTo>
                    <a:pt x="257" y="364"/>
                    <a:pt x="327" y="331"/>
                    <a:pt x="424" y="312"/>
                  </a:cubicBezTo>
                  <a:cubicBezTo>
                    <a:pt x="442" y="300"/>
                    <a:pt x="475" y="301"/>
                    <a:pt x="480" y="280"/>
                  </a:cubicBezTo>
                  <a:cubicBezTo>
                    <a:pt x="502" y="191"/>
                    <a:pt x="463" y="198"/>
                    <a:pt x="408" y="176"/>
                  </a:cubicBezTo>
                  <a:cubicBezTo>
                    <a:pt x="373" y="181"/>
                    <a:pt x="337" y="181"/>
                    <a:pt x="304" y="192"/>
                  </a:cubicBezTo>
                  <a:cubicBezTo>
                    <a:pt x="250" y="210"/>
                    <a:pt x="236" y="251"/>
                    <a:pt x="184" y="264"/>
                  </a:cubicBezTo>
                  <a:cubicBezTo>
                    <a:pt x="127" y="321"/>
                    <a:pt x="150" y="294"/>
                    <a:pt x="112" y="344"/>
                  </a:cubicBezTo>
                  <a:cubicBezTo>
                    <a:pt x="107" y="360"/>
                    <a:pt x="99" y="375"/>
                    <a:pt x="96" y="392"/>
                  </a:cubicBezTo>
                  <a:cubicBezTo>
                    <a:pt x="87" y="445"/>
                    <a:pt x="109" y="494"/>
                    <a:pt x="56" y="512"/>
                  </a:cubicBezTo>
                  <a:cubicBezTo>
                    <a:pt x="3" y="494"/>
                    <a:pt x="0" y="450"/>
                    <a:pt x="24" y="392"/>
                  </a:cubicBezTo>
                  <a:cubicBezTo>
                    <a:pt x="39" y="356"/>
                    <a:pt x="74" y="343"/>
                    <a:pt x="104" y="328"/>
                  </a:cubicBezTo>
                  <a:cubicBezTo>
                    <a:pt x="130" y="289"/>
                    <a:pt x="158" y="294"/>
                    <a:pt x="200" y="280"/>
                  </a:cubicBezTo>
                  <a:cubicBezTo>
                    <a:pt x="293" y="287"/>
                    <a:pt x="371" y="310"/>
                    <a:pt x="464" y="320"/>
                  </a:cubicBezTo>
                  <a:cubicBezTo>
                    <a:pt x="415" y="238"/>
                    <a:pt x="316" y="135"/>
                    <a:pt x="224" y="104"/>
                  </a:cubicBezTo>
                  <a:cubicBezTo>
                    <a:pt x="168" y="113"/>
                    <a:pt x="153" y="123"/>
                    <a:pt x="120" y="168"/>
                  </a:cubicBezTo>
                  <a:cubicBezTo>
                    <a:pt x="111" y="204"/>
                    <a:pt x="102" y="235"/>
                    <a:pt x="96" y="272"/>
                  </a:cubicBezTo>
                  <a:cubicBezTo>
                    <a:pt x="101" y="304"/>
                    <a:pt x="103" y="337"/>
                    <a:pt x="112" y="368"/>
                  </a:cubicBezTo>
                  <a:cubicBezTo>
                    <a:pt x="131" y="434"/>
                    <a:pt x="213" y="445"/>
                    <a:pt x="256" y="488"/>
                  </a:cubicBezTo>
                  <a:cubicBezTo>
                    <a:pt x="270" y="545"/>
                    <a:pt x="244" y="534"/>
                    <a:pt x="200" y="512"/>
                  </a:cubicBezTo>
                  <a:cubicBezTo>
                    <a:pt x="167" y="496"/>
                    <a:pt x="152" y="471"/>
                    <a:pt x="136" y="440"/>
                  </a:cubicBezTo>
                  <a:cubicBezTo>
                    <a:pt x="158" y="310"/>
                    <a:pt x="257" y="319"/>
                    <a:pt x="368" y="312"/>
                  </a:cubicBezTo>
                  <a:cubicBezTo>
                    <a:pt x="365" y="288"/>
                    <a:pt x="366" y="263"/>
                    <a:pt x="360" y="240"/>
                  </a:cubicBezTo>
                  <a:cubicBezTo>
                    <a:pt x="347" y="187"/>
                    <a:pt x="254" y="143"/>
                    <a:pt x="208" y="128"/>
                  </a:cubicBezTo>
                  <a:cubicBezTo>
                    <a:pt x="168" y="131"/>
                    <a:pt x="127" y="127"/>
                    <a:pt x="88" y="136"/>
                  </a:cubicBezTo>
                  <a:cubicBezTo>
                    <a:pt x="58" y="143"/>
                    <a:pt x="32" y="208"/>
                    <a:pt x="32" y="208"/>
                  </a:cubicBezTo>
                  <a:cubicBezTo>
                    <a:pt x="35" y="229"/>
                    <a:pt x="30" y="253"/>
                    <a:pt x="40" y="272"/>
                  </a:cubicBezTo>
                  <a:cubicBezTo>
                    <a:pt x="58" y="305"/>
                    <a:pt x="121" y="302"/>
                    <a:pt x="152" y="312"/>
                  </a:cubicBezTo>
                  <a:cubicBezTo>
                    <a:pt x="211" y="309"/>
                    <a:pt x="269" y="304"/>
                    <a:pt x="328" y="304"/>
                  </a:cubicBezTo>
                  <a:cubicBezTo>
                    <a:pt x="405" y="304"/>
                    <a:pt x="400" y="290"/>
                    <a:pt x="400" y="328"/>
                  </a:cubicBezTo>
                </a:path>
              </a:pathLst>
            </a:custGeom>
            <a:solidFill>
              <a:schemeClr val="bg1"/>
            </a:solidFill>
            <a:ln w="25400">
              <a:solidFill>
                <a:srgbClr val="FF0000"/>
              </a:solidFill>
              <a:round/>
              <a:headEnd/>
              <a:tailEnd/>
            </a:ln>
          </p:spPr>
          <p:txBody>
            <a:bodyPr/>
            <a:lstStyle/>
            <a:p>
              <a:endParaRPr lang="cs-CZ"/>
            </a:p>
          </p:txBody>
        </p:sp>
        <p:cxnSp>
          <p:nvCxnSpPr>
            <p:cNvPr id="107" name="Přímá spojovací šipka 94"/>
            <p:cNvCxnSpPr>
              <a:cxnSpLocks noChangeShapeType="1"/>
            </p:cNvCxnSpPr>
            <p:nvPr/>
          </p:nvCxnSpPr>
          <p:spPr bwMode="auto">
            <a:xfrm flipV="1">
              <a:off x="2890838" y="1928813"/>
              <a:ext cx="1285875" cy="642937"/>
            </a:xfrm>
            <a:prstGeom prst="straightConnector1">
              <a:avLst/>
            </a:prstGeom>
            <a:noFill/>
            <a:ln w="9525" algn="ctr">
              <a:solidFill>
                <a:schemeClr val="tx1"/>
              </a:solidFill>
              <a:round/>
              <a:headEnd type="arrow" w="med" len="med"/>
              <a:tailEnd type="arrow" w="med" len="med"/>
            </a:ln>
          </p:spPr>
        </p:cxnSp>
        <p:sp>
          <p:nvSpPr>
            <p:cNvPr id="108" name="Oval 18"/>
            <p:cNvSpPr>
              <a:spLocks noChangeArrowheads="1"/>
            </p:cNvSpPr>
            <p:nvPr/>
          </p:nvSpPr>
          <p:spPr bwMode="auto">
            <a:xfrm>
              <a:off x="3390900" y="2143125"/>
              <a:ext cx="300038" cy="357188"/>
            </a:xfrm>
            <a:prstGeom prst="ellipse">
              <a:avLst/>
            </a:prstGeom>
            <a:solidFill>
              <a:schemeClr val="accent3"/>
            </a:solidFill>
            <a:ln w="25400">
              <a:solidFill>
                <a:schemeClr val="tx1"/>
              </a:solidFill>
              <a:round/>
              <a:headEnd/>
              <a:tailEnd/>
            </a:ln>
          </p:spPr>
          <p:txBody>
            <a:bodyPr wrap="none" anchor="ctr"/>
            <a:lstStyle/>
            <a:p>
              <a:pPr>
                <a:defRPr/>
              </a:pPr>
              <a:endParaRPr lang="cs-CZ">
                <a:latin typeface="Tw Cen MT Condensed Extra Bold" pitchFamily="34" charset="-18"/>
              </a:endParaRPr>
            </a:p>
          </p:txBody>
        </p:sp>
      </p:grpSp>
      <p:grpSp>
        <p:nvGrpSpPr>
          <p:cNvPr id="109" name="Skupina 108"/>
          <p:cNvGrpSpPr/>
          <p:nvPr/>
        </p:nvGrpSpPr>
        <p:grpSpPr>
          <a:xfrm>
            <a:off x="3491880" y="260648"/>
            <a:ext cx="828154" cy="1006624"/>
            <a:chOff x="71438" y="838200"/>
            <a:chExt cx="4953000" cy="5791200"/>
          </a:xfrm>
        </p:grpSpPr>
        <p:sp>
          <p:nvSpPr>
            <p:cNvPr id="110" name="Oval 2"/>
            <p:cNvSpPr>
              <a:spLocks noChangeArrowheads="1"/>
            </p:cNvSpPr>
            <p:nvPr/>
          </p:nvSpPr>
          <p:spPr bwMode="auto">
            <a:xfrm>
              <a:off x="71438" y="838200"/>
              <a:ext cx="4953000" cy="5791200"/>
            </a:xfrm>
            <a:prstGeom prst="ellipse">
              <a:avLst/>
            </a:prstGeom>
            <a:solidFill>
              <a:srgbClr val="FFFFCC"/>
            </a:solidFill>
            <a:ln w="25400">
              <a:solidFill>
                <a:schemeClr val="tx1"/>
              </a:solidFill>
              <a:round/>
              <a:headEnd/>
              <a:tailEnd/>
            </a:ln>
          </p:spPr>
          <p:txBody>
            <a:bodyPr wrap="none" anchor="ctr"/>
            <a:lstStyle/>
            <a:p>
              <a:endParaRPr lang="cs-CZ"/>
            </a:p>
          </p:txBody>
        </p:sp>
        <p:sp>
          <p:nvSpPr>
            <p:cNvPr id="111" name="Freeform 4"/>
            <p:cNvSpPr>
              <a:spLocks/>
            </p:cNvSpPr>
            <p:nvPr/>
          </p:nvSpPr>
          <p:spPr bwMode="auto">
            <a:xfrm>
              <a:off x="1463675" y="4518025"/>
              <a:ext cx="1331913" cy="1349375"/>
            </a:xfrm>
            <a:custGeom>
              <a:avLst/>
              <a:gdLst>
                <a:gd name="T0" fmla="*/ 2147483647 w 839"/>
                <a:gd name="T1" fmla="*/ 2147483647 h 850"/>
                <a:gd name="T2" fmla="*/ 2147483647 w 839"/>
                <a:gd name="T3" fmla="*/ 2147483647 h 850"/>
                <a:gd name="T4" fmla="*/ 2147483647 w 839"/>
                <a:gd name="T5" fmla="*/ 2147483647 h 850"/>
                <a:gd name="T6" fmla="*/ 2147483647 w 839"/>
                <a:gd name="T7" fmla="*/ 2147483647 h 850"/>
                <a:gd name="T8" fmla="*/ 2147483647 w 839"/>
                <a:gd name="T9" fmla="*/ 2147483647 h 850"/>
                <a:gd name="T10" fmla="*/ 2147483647 w 839"/>
                <a:gd name="T11" fmla="*/ 2147483647 h 850"/>
                <a:gd name="T12" fmla="*/ 2147483647 w 839"/>
                <a:gd name="T13" fmla="*/ 2147483647 h 850"/>
                <a:gd name="T14" fmla="*/ 2147483647 w 839"/>
                <a:gd name="T15" fmla="*/ 2147483647 h 850"/>
                <a:gd name="T16" fmla="*/ 2147483647 w 839"/>
                <a:gd name="T17" fmla="*/ 2147483647 h 850"/>
                <a:gd name="T18" fmla="*/ 2147483647 w 839"/>
                <a:gd name="T19" fmla="*/ 2147483647 h 850"/>
                <a:gd name="T20" fmla="*/ 2147483647 w 839"/>
                <a:gd name="T21" fmla="*/ 2147483647 h 850"/>
                <a:gd name="T22" fmla="*/ 2147483647 w 839"/>
                <a:gd name="T23" fmla="*/ 2147483647 h 850"/>
                <a:gd name="T24" fmla="*/ 2147483647 w 839"/>
                <a:gd name="T25" fmla="*/ 2147483647 h 850"/>
                <a:gd name="T26" fmla="*/ 2147483647 w 839"/>
                <a:gd name="T27" fmla="*/ 2147483647 h 850"/>
                <a:gd name="T28" fmla="*/ 2147483647 w 839"/>
                <a:gd name="T29" fmla="*/ 2147483647 h 850"/>
                <a:gd name="T30" fmla="*/ 2147483647 w 839"/>
                <a:gd name="T31" fmla="*/ 2147483647 h 850"/>
                <a:gd name="T32" fmla="*/ 2147483647 w 839"/>
                <a:gd name="T33" fmla="*/ 2147483647 h 850"/>
                <a:gd name="T34" fmla="*/ 2147483647 w 839"/>
                <a:gd name="T35" fmla="*/ 2147483647 h 850"/>
                <a:gd name="T36" fmla="*/ 2147483647 w 839"/>
                <a:gd name="T37" fmla="*/ 2147483647 h 850"/>
                <a:gd name="T38" fmla="*/ 2147483647 w 839"/>
                <a:gd name="T39" fmla="*/ 2147483647 h 850"/>
                <a:gd name="T40" fmla="*/ 2147483647 w 839"/>
                <a:gd name="T41" fmla="*/ 2147483647 h 850"/>
                <a:gd name="T42" fmla="*/ 2147483647 w 839"/>
                <a:gd name="T43" fmla="*/ 2147483647 h 850"/>
                <a:gd name="T44" fmla="*/ 2147483647 w 839"/>
                <a:gd name="T45" fmla="*/ 2147483647 h 850"/>
                <a:gd name="T46" fmla="*/ 2147483647 w 839"/>
                <a:gd name="T47" fmla="*/ 2147483647 h 850"/>
                <a:gd name="T48" fmla="*/ 2147483647 w 839"/>
                <a:gd name="T49" fmla="*/ 2147483647 h 850"/>
                <a:gd name="T50" fmla="*/ 2147483647 w 839"/>
                <a:gd name="T51" fmla="*/ 2147483647 h 850"/>
                <a:gd name="T52" fmla="*/ 2147483647 w 839"/>
                <a:gd name="T53" fmla="*/ 2147483647 h 850"/>
                <a:gd name="T54" fmla="*/ 2147483647 w 839"/>
                <a:gd name="T55" fmla="*/ 2147483647 h 850"/>
                <a:gd name="T56" fmla="*/ 2147483647 w 839"/>
                <a:gd name="T57" fmla="*/ 2147483647 h 850"/>
                <a:gd name="T58" fmla="*/ 2147483647 w 839"/>
                <a:gd name="T59" fmla="*/ 2147483647 h 850"/>
                <a:gd name="T60" fmla="*/ 2147483647 w 839"/>
                <a:gd name="T61" fmla="*/ 2147483647 h 850"/>
                <a:gd name="T62" fmla="*/ 2147483647 w 839"/>
                <a:gd name="T63" fmla="*/ 2147483647 h 850"/>
                <a:gd name="T64" fmla="*/ 2147483647 w 839"/>
                <a:gd name="T65" fmla="*/ 2147483647 h 8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9"/>
                <a:gd name="T100" fmla="*/ 0 h 850"/>
                <a:gd name="T101" fmla="*/ 839 w 839"/>
                <a:gd name="T102" fmla="*/ 850 h 8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9" h="850">
                  <a:moveTo>
                    <a:pt x="115" y="378"/>
                  </a:moveTo>
                  <a:cubicBezTo>
                    <a:pt x="175" y="358"/>
                    <a:pt x="103" y="387"/>
                    <a:pt x="155" y="346"/>
                  </a:cubicBezTo>
                  <a:cubicBezTo>
                    <a:pt x="162" y="341"/>
                    <a:pt x="171" y="342"/>
                    <a:pt x="179" y="338"/>
                  </a:cubicBezTo>
                  <a:cubicBezTo>
                    <a:pt x="217" y="319"/>
                    <a:pt x="258" y="296"/>
                    <a:pt x="299" y="282"/>
                  </a:cubicBezTo>
                  <a:cubicBezTo>
                    <a:pt x="304" y="274"/>
                    <a:pt x="321" y="266"/>
                    <a:pt x="315" y="258"/>
                  </a:cubicBezTo>
                  <a:cubicBezTo>
                    <a:pt x="304" y="245"/>
                    <a:pt x="267" y="242"/>
                    <a:pt x="267" y="242"/>
                  </a:cubicBezTo>
                  <a:cubicBezTo>
                    <a:pt x="251" y="245"/>
                    <a:pt x="234" y="243"/>
                    <a:pt x="219" y="250"/>
                  </a:cubicBezTo>
                  <a:cubicBezTo>
                    <a:pt x="210" y="254"/>
                    <a:pt x="211" y="269"/>
                    <a:pt x="203" y="274"/>
                  </a:cubicBezTo>
                  <a:cubicBezTo>
                    <a:pt x="189" y="283"/>
                    <a:pt x="171" y="285"/>
                    <a:pt x="155" y="290"/>
                  </a:cubicBezTo>
                  <a:cubicBezTo>
                    <a:pt x="146" y="293"/>
                    <a:pt x="140" y="302"/>
                    <a:pt x="131" y="306"/>
                  </a:cubicBezTo>
                  <a:cubicBezTo>
                    <a:pt x="116" y="313"/>
                    <a:pt x="99" y="317"/>
                    <a:pt x="83" y="322"/>
                  </a:cubicBezTo>
                  <a:cubicBezTo>
                    <a:pt x="75" y="325"/>
                    <a:pt x="59" y="330"/>
                    <a:pt x="59" y="330"/>
                  </a:cubicBezTo>
                  <a:cubicBezTo>
                    <a:pt x="56" y="322"/>
                    <a:pt x="48" y="314"/>
                    <a:pt x="51" y="306"/>
                  </a:cubicBezTo>
                  <a:cubicBezTo>
                    <a:pt x="55" y="297"/>
                    <a:pt x="66" y="294"/>
                    <a:pt x="75" y="290"/>
                  </a:cubicBezTo>
                  <a:cubicBezTo>
                    <a:pt x="90" y="283"/>
                    <a:pt x="109" y="283"/>
                    <a:pt x="123" y="274"/>
                  </a:cubicBezTo>
                  <a:cubicBezTo>
                    <a:pt x="131" y="269"/>
                    <a:pt x="138" y="262"/>
                    <a:pt x="147" y="258"/>
                  </a:cubicBezTo>
                  <a:cubicBezTo>
                    <a:pt x="162" y="251"/>
                    <a:pt x="195" y="242"/>
                    <a:pt x="195" y="242"/>
                  </a:cubicBezTo>
                  <a:cubicBezTo>
                    <a:pt x="219" y="170"/>
                    <a:pt x="350" y="182"/>
                    <a:pt x="403" y="178"/>
                  </a:cubicBezTo>
                  <a:cubicBezTo>
                    <a:pt x="408" y="170"/>
                    <a:pt x="421" y="163"/>
                    <a:pt x="419" y="154"/>
                  </a:cubicBezTo>
                  <a:cubicBezTo>
                    <a:pt x="417" y="146"/>
                    <a:pt x="403" y="147"/>
                    <a:pt x="395" y="146"/>
                  </a:cubicBezTo>
                  <a:cubicBezTo>
                    <a:pt x="320" y="141"/>
                    <a:pt x="246" y="141"/>
                    <a:pt x="171" y="138"/>
                  </a:cubicBezTo>
                  <a:cubicBezTo>
                    <a:pt x="190" y="135"/>
                    <a:pt x="209" y="135"/>
                    <a:pt x="227" y="130"/>
                  </a:cubicBezTo>
                  <a:cubicBezTo>
                    <a:pt x="260" y="120"/>
                    <a:pt x="254" y="94"/>
                    <a:pt x="291" y="82"/>
                  </a:cubicBezTo>
                  <a:cubicBezTo>
                    <a:pt x="352" y="91"/>
                    <a:pt x="405" y="107"/>
                    <a:pt x="467" y="114"/>
                  </a:cubicBezTo>
                  <a:cubicBezTo>
                    <a:pt x="500" y="122"/>
                    <a:pt x="650" y="145"/>
                    <a:pt x="595" y="90"/>
                  </a:cubicBezTo>
                  <a:cubicBezTo>
                    <a:pt x="591" y="86"/>
                    <a:pt x="539" y="74"/>
                    <a:pt x="539" y="74"/>
                  </a:cubicBezTo>
                  <a:cubicBezTo>
                    <a:pt x="493" y="60"/>
                    <a:pt x="450" y="43"/>
                    <a:pt x="403" y="34"/>
                  </a:cubicBezTo>
                  <a:cubicBezTo>
                    <a:pt x="406" y="26"/>
                    <a:pt x="403" y="12"/>
                    <a:pt x="411" y="10"/>
                  </a:cubicBezTo>
                  <a:cubicBezTo>
                    <a:pt x="446" y="0"/>
                    <a:pt x="485" y="33"/>
                    <a:pt x="515" y="42"/>
                  </a:cubicBezTo>
                  <a:cubicBezTo>
                    <a:pt x="544" y="51"/>
                    <a:pt x="574" y="52"/>
                    <a:pt x="603" y="58"/>
                  </a:cubicBezTo>
                  <a:cubicBezTo>
                    <a:pt x="639" y="82"/>
                    <a:pt x="683" y="104"/>
                    <a:pt x="723" y="122"/>
                  </a:cubicBezTo>
                  <a:cubicBezTo>
                    <a:pt x="809" y="160"/>
                    <a:pt x="741" y="118"/>
                    <a:pt x="795" y="154"/>
                  </a:cubicBezTo>
                  <a:cubicBezTo>
                    <a:pt x="798" y="162"/>
                    <a:pt x="799" y="170"/>
                    <a:pt x="803" y="178"/>
                  </a:cubicBezTo>
                  <a:cubicBezTo>
                    <a:pt x="807" y="187"/>
                    <a:pt x="828" y="200"/>
                    <a:pt x="819" y="202"/>
                  </a:cubicBezTo>
                  <a:cubicBezTo>
                    <a:pt x="803" y="206"/>
                    <a:pt x="771" y="186"/>
                    <a:pt x="771" y="186"/>
                  </a:cubicBezTo>
                  <a:cubicBezTo>
                    <a:pt x="738" y="137"/>
                    <a:pt x="714" y="156"/>
                    <a:pt x="651" y="162"/>
                  </a:cubicBezTo>
                  <a:cubicBezTo>
                    <a:pt x="659" y="165"/>
                    <a:pt x="667" y="166"/>
                    <a:pt x="675" y="170"/>
                  </a:cubicBezTo>
                  <a:cubicBezTo>
                    <a:pt x="684" y="174"/>
                    <a:pt x="690" y="182"/>
                    <a:pt x="699" y="186"/>
                  </a:cubicBezTo>
                  <a:cubicBezTo>
                    <a:pt x="714" y="193"/>
                    <a:pt x="747" y="202"/>
                    <a:pt x="747" y="202"/>
                  </a:cubicBezTo>
                  <a:cubicBezTo>
                    <a:pt x="771" y="237"/>
                    <a:pt x="786" y="240"/>
                    <a:pt x="747" y="266"/>
                  </a:cubicBezTo>
                  <a:cubicBezTo>
                    <a:pt x="715" y="255"/>
                    <a:pt x="697" y="231"/>
                    <a:pt x="667" y="218"/>
                  </a:cubicBezTo>
                  <a:cubicBezTo>
                    <a:pt x="652" y="211"/>
                    <a:pt x="635" y="207"/>
                    <a:pt x="619" y="202"/>
                  </a:cubicBezTo>
                  <a:cubicBezTo>
                    <a:pt x="603" y="197"/>
                    <a:pt x="571" y="186"/>
                    <a:pt x="571" y="186"/>
                  </a:cubicBezTo>
                  <a:cubicBezTo>
                    <a:pt x="493" y="192"/>
                    <a:pt x="472" y="178"/>
                    <a:pt x="435" y="234"/>
                  </a:cubicBezTo>
                  <a:cubicBezTo>
                    <a:pt x="497" y="275"/>
                    <a:pt x="578" y="254"/>
                    <a:pt x="651" y="266"/>
                  </a:cubicBezTo>
                  <a:cubicBezTo>
                    <a:pt x="672" y="287"/>
                    <a:pt x="682" y="321"/>
                    <a:pt x="707" y="338"/>
                  </a:cubicBezTo>
                  <a:cubicBezTo>
                    <a:pt x="723" y="349"/>
                    <a:pt x="755" y="370"/>
                    <a:pt x="755" y="370"/>
                  </a:cubicBezTo>
                  <a:cubicBezTo>
                    <a:pt x="775" y="430"/>
                    <a:pt x="746" y="358"/>
                    <a:pt x="787" y="410"/>
                  </a:cubicBezTo>
                  <a:cubicBezTo>
                    <a:pt x="792" y="417"/>
                    <a:pt x="790" y="427"/>
                    <a:pt x="795" y="434"/>
                  </a:cubicBezTo>
                  <a:cubicBezTo>
                    <a:pt x="801" y="443"/>
                    <a:pt x="811" y="450"/>
                    <a:pt x="819" y="458"/>
                  </a:cubicBezTo>
                  <a:cubicBezTo>
                    <a:pt x="839" y="519"/>
                    <a:pt x="832" y="554"/>
                    <a:pt x="811" y="618"/>
                  </a:cubicBezTo>
                  <a:cubicBezTo>
                    <a:pt x="806" y="634"/>
                    <a:pt x="804" y="652"/>
                    <a:pt x="795" y="666"/>
                  </a:cubicBezTo>
                  <a:cubicBezTo>
                    <a:pt x="784" y="682"/>
                    <a:pt x="777" y="700"/>
                    <a:pt x="763" y="714"/>
                  </a:cubicBezTo>
                  <a:cubicBezTo>
                    <a:pt x="747" y="730"/>
                    <a:pt x="715" y="762"/>
                    <a:pt x="715" y="762"/>
                  </a:cubicBezTo>
                  <a:cubicBezTo>
                    <a:pt x="702" y="801"/>
                    <a:pt x="668" y="812"/>
                    <a:pt x="635" y="834"/>
                  </a:cubicBezTo>
                  <a:cubicBezTo>
                    <a:pt x="621" y="843"/>
                    <a:pt x="587" y="850"/>
                    <a:pt x="587" y="850"/>
                  </a:cubicBezTo>
                  <a:cubicBezTo>
                    <a:pt x="536" y="847"/>
                    <a:pt x="486" y="847"/>
                    <a:pt x="435" y="842"/>
                  </a:cubicBezTo>
                  <a:cubicBezTo>
                    <a:pt x="427" y="841"/>
                    <a:pt x="419" y="835"/>
                    <a:pt x="411" y="834"/>
                  </a:cubicBezTo>
                  <a:cubicBezTo>
                    <a:pt x="374" y="827"/>
                    <a:pt x="299" y="818"/>
                    <a:pt x="299" y="818"/>
                  </a:cubicBezTo>
                  <a:cubicBezTo>
                    <a:pt x="247" y="801"/>
                    <a:pt x="203" y="793"/>
                    <a:pt x="147" y="786"/>
                  </a:cubicBezTo>
                  <a:cubicBezTo>
                    <a:pt x="113" y="763"/>
                    <a:pt x="94" y="729"/>
                    <a:pt x="59" y="706"/>
                  </a:cubicBezTo>
                  <a:cubicBezTo>
                    <a:pt x="34" y="668"/>
                    <a:pt x="46" y="691"/>
                    <a:pt x="27" y="634"/>
                  </a:cubicBezTo>
                  <a:cubicBezTo>
                    <a:pt x="24" y="626"/>
                    <a:pt x="19" y="610"/>
                    <a:pt x="19" y="610"/>
                  </a:cubicBezTo>
                  <a:cubicBezTo>
                    <a:pt x="26" y="491"/>
                    <a:pt x="0" y="484"/>
                    <a:pt x="75" y="434"/>
                  </a:cubicBezTo>
                  <a:cubicBezTo>
                    <a:pt x="78" y="426"/>
                    <a:pt x="77" y="416"/>
                    <a:pt x="83" y="410"/>
                  </a:cubicBezTo>
                  <a:cubicBezTo>
                    <a:pt x="118" y="375"/>
                    <a:pt x="155" y="378"/>
                    <a:pt x="115" y="378"/>
                  </a:cubicBezTo>
                  <a:close/>
                </a:path>
              </a:pathLst>
            </a:custGeom>
            <a:solidFill>
              <a:schemeClr val="bg1"/>
            </a:solidFill>
            <a:ln w="25400">
              <a:solidFill>
                <a:schemeClr val="tx1"/>
              </a:solidFill>
              <a:round/>
              <a:headEnd/>
              <a:tailEnd/>
            </a:ln>
          </p:spPr>
          <p:txBody>
            <a:bodyPr/>
            <a:lstStyle/>
            <a:p>
              <a:endParaRPr lang="cs-CZ"/>
            </a:p>
          </p:txBody>
        </p:sp>
        <p:sp>
          <p:nvSpPr>
            <p:cNvPr id="112" name="Freeform 5"/>
            <p:cNvSpPr>
              <a:spLocks/>
            </p:cNvSpPr>
            <p:nvPr/>
          </p:nvSpPr>
          <p:spPr bwMode="auto">
            <a:xfrm>
              <a:off x="1519238" y="4978400"/>
              <a:ext cx="1219200" cy="838200"/>
            </a:xfrm>
            <a:custGeom>
              <a:avLst/>
              <a:gdLst>
                <a:gd name="T0" fmla="*/ 2147483647 w 696"/>
                <a:gd name="T1" fmla="*/ 2147483647 h 506"/>
                <a:gd name="T2" fmla="*/ 2147483647 w 696"/>
                <a:gd name="T3" fmla="*/ 2147483647 h 506"/>
                <a:gd name="T4" fmla="*/ 0 w 696"/>
                <a:gd name="T5" fmla="*/ 2147483647 h 506"/>
                <a:gd name="T6" fmla="*/ 2147483647 w 696"/>
                <a:gd name="T7" fmla="*/ 2147483647 h 506"/>
                <a:gd name="T8" fmla="*/ 2147483647 w 696"/>
                <a:gd name="T9" fmla="*/ 2147483647 h 506"/>
                <a:gd name="T10" fmla="*/ 2147483647 w 696"/>
                <a:gd name="T11" fmla="*/ 2147483647 h 506"/>
                <a:gd name="T12" fmla="*/ 2147483647 w 696"/>
                <a:gd name="T13" fmla="*/ 2147483647 h 506"/>
                <a:gd name="T14" fmla="*/ 2147483647 w 696"/>
                <a:gd name="T15" fmla="*/ 2147483647 h 506"/>
                <a:gd name="T16" fmla="*/ 2147483647 w 696"/>
                <a:gd name="T17" fmla="*/ 2147483647 h 506"/>
                <a:gd name="T18" fmla="*/ 2147483647 w 696"/>
                <a:gd name="T19" fmla="*/ 2147483647 h 506"/>
                <a:gd name="T20" fmla="*/ 2147483647 w 696"/>
                <a:gd name="T21" fmla="*/ 2147483647 h 506"/>
                <a:gd name="T22" fmla="*/ 2147483647 w 696"/>
                <a:gd name="T23" fmla="*/ 2147483647 h 506"/>
                <a:gd name="T24" fmla="*/ 2147483647 w 696"/>
                <a:gd name="T25" fmla="*/ 2147483647 h 506"/>
                <a:gd name="T26" fmla="*/ 2147483647 w 696"/>
                <a:gd name="T27" fmla="*/ 2147483647 h 506"/>
                <a:gd name="T28" fmla="*/ 2147483647 w 696"/>
                <a:gd name="T29" fmla="*/ 2147483647 h 506"/>
                <a:gd name="T30" fmla="*/ 2147483647 w 696"/>
                <a:gd name="T31" fmla="*/ 2147483647 h 506"/>
                <a:gd name="T32" fmla="*/ 2147483647 w 696"/>
                <a:gd name="T33" fmla="*/ 0 h 506"/>
                <a:gd name="T34" fmla="*/ 2147483647 w 696"/>
                <a:gd name="T35" fmla="*/ 2147483647 h 506"/>
                <a:gd name="T36" fmla="*/ 2147483647 w 696"/>
                <a:gd name="T37" fmla="*/ 2147483647 h 506"/>
                <a:gd name="T38" fmla="*/ 2147483647 w 696"/>
                <a:gd name="T39" fmla="*/ 2147483647 h 506"/>
                <a:gd name="T40" fmla="*/ 2147483647 w 696"/>
                <a:gd name="T41" fmla="*/ 2147483647 h 5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6"/>
                <a:gd name="T64" fmla="*/ 0 h 506"/>
                <a:gd name="T65" fmla="*/ 696 w 696"/>
                <a:gd name="T66" fmla="*/ 506 h 5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6" h="506">
                  <a:moveTo>
                    <a:pt x="176" y="64"/>
                  </a:moveTo>
                  <a:cubicBezTo>
                    <a:pt x="132" y="93"/>
                    <a:pt x="106" y="140"/>
                    <a:pt x="64" y="168"/>
                  </a:cubicBezTo>
                  <a:cubicBezTo>
                    <a:pt x="41" y="202"/>
                    <a:pt x="14" y="215"/>
                    <a:pt x="0" y="256"/>
                  </a:cubicBezTo>
                  <a:cubicBezTo>
                    <a:pt x="10" y="304"/>
                    <a:pt x="30" y="383"/>
                    <a:pt x="80" y="400"/>
                  </a:cubicBezTo>
                  <a:cubicBezTo>
                    <a:pt x="97" y="452"/>
                    <a:pt x="72" y="397"/>
                    <a:pt x="136" y="440"/>
                  </a:cubicBezTo>
                  <a:cubicBezTo>
                    <a:pt x="214" y="492"/>
                    <a:pt x="214" y="492"/>
                    <a:pt x="312" y="504"/>
                  </a:cubicBezTo>
                  <a:cubicBezTo>
                    <a:pt x="384" y="501"/>
                    <a:pt x="457" y="506"/>
                    <a:pt x="528" y="496"/>
                  </a:cubicBezTo>
                  <a:cubicBezTo>
                    <a:pt x="538" y="495"/>
                    <a:pt x="536" y="478"/>
                    <a:pt x="544" y="472"/>
                  </a:cubicBezTo>
                  <a:cubicBezTo>
                    <a:pt x="551" y="467"/>
                    <a:pt x="560" y="467"/>
                    <a:pt x="568" y="464"/>
                  </a:cubicBezTo>
                  <a:cubicBezTo>
                    <a:pt x="573" y="456"/>
                    <a:pt x="577" y="447"/>
                    <a:pt x="584" y="440"/>
                  </a:cubicBezTo>
                  <a:cubicBezTo>
                    <a:pt x="591" y="433"/>
                    <a:pt x="602" y="431"/>
                    <a:pt x="608" y="424"/>
                  </a:cubicBezTo>
                  <a:cubicBezTo>
                    <a:pt x="629" y="399"/>
                    <a:pt x="660" y="353"/>
                    <a:pt x="672" y="320"/>
                  </a:cubicBezTo>
                  <a:cubicBezTo>
                    <a:pt x="676" y="310"/>
                    <a:pt x="677" y="299"/>
                    <a:pt x="680" y="288"/>
                  </a:cubicBezTo>
                  <a:cubicBezTo>
                    <a:pt x="685" y="272"/>
                    <a:pt x="696" y="240"/>
                    <a:pt x="696" y="240"/>
                  </a:cubicBezTo>
                  <a:cubicBezTo>
                    <a:pt x="685" y="206"/>
                    <a:pt x="670" y="172"/>
                    <a:pt x="640" y="152"/>
                  </a:cubicBezTo>
                  <a:cubicBezTo>
                    <a:pt x="624" y="128"/>
                    <a:pt x="608" y="104"/>
                    <a:pt x="592" y="80"/>
                  </a:cubicBezTo>
                  <a:cubicBezTo>
                    <a:pt x="563" y="36"/>
                    <a:pt x="464" y="16"/>
                    <a:pt x="416" y="0"/>
                  </a:cubicBezTo>
                  <a:cubicBezTo>
                    <a:pt x="343" y="6"/>
                    <a:pt x="291" y="18"/>
                    <a:pt x="224" y="40"/>
                  </a:cubicBezTo>
                  <a:cubicBezTo>
                    <a:pt x="216" y="43"/>
                    <a:pt x="208" y="45"/>
                    <a:pt x="200" y="48"/>
                  </a:cubicBezTo>
                  <a:cubicBezTo>
                    <a:pt x="182" y="54"/>
                    <a:pt x="136" y="91"/>
                    <a:pt x="152" y="80"/>
                  </a:cubicBezTo>
                  <a:cubicBezTo>
                    <a:pt x="160" y="75"/>
                    <a:pt x="168" y="69"/>
                    <a:pt x="176" y="64"/>
                  </a:cubicBezTo>
                  <a:close/>
                </a:path>
              </a:pathLst>
            </a:custGeom>
            <a:solidFill>
              <a:schemeClr val="bg1"/>
            </a:solidFill>
            <a:ln w="25400">
              <a:solidFill>
                <a:schemeClr val="tx1"/>
              </a:solidFill>
              <a:round/>
              <a:headEnd/>
              <a:tailEnd/>
            </a:ln>
          </p:spPr>
          <p:txBody>
            <a:bodyPr/>
            <a:lstStyle/>
            <a:p>
              <a:endParaRPr lang="cs-CZ"/>
            </a:p>
          </p:txBody>
        </p:sp>
        <p:sp>
          <p:nvSpPr>
            <p:cNvPr id="113" name="Oval 6"/>
            <p:cNvSpPr>
              <a:spLocks noChangeArrowheads="1"/>
            </p:cNvSpPr>
            <p:nvPr/>
          </p:nvSpPr>
          <p:spPr bwMode="auto">
            <a:xfrm>
              <a:off x="2281238" y="47498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14" name="Oval 7"/>
            <p:cNvSpPr>
              <a:spLocks noChangeArrowheads="1"/>
            </p:cNvSpPr>
            <p:nvPr/>
          </p:nvSpPr>
          <p:spPr bwMode="auto">
            <a:xfrm>
              <a:off x="1900238" y="4445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15" name="Oval 8"/>
            <p:cNvSpPr>
              <a:spLocks noChangeArrowheads="1"/>
            </p:cNvSpPr>
            <p:nvPr/>
          </p:nvSpPr>
          <p:spPr bwMode="auto">
            <a:xfrm>
              <a:off x="1595438" y="48260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16" name="Oval 9"/>
            <p:cNvSpPr>
              <a:spLocks noChangeArrowheads="1"/>
            </p:cNvSpPr>
            <p:nvPr/>
          </p:nvSpPr>
          <p:spPr bwMode="auto">
            <a:xfrm>
              <a:off x="2205038" y="4445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17" name="Oval 10"/>
            <p:cNvSpPr>
              <a:spLocks noChangeArrowheads="1"/>
            </p:cNvSpPr>
            <p:nvPr/>
          </p:nvSpPr>
          <p:spPr bwMode="auto">
            <a:xfrm>
              <a:off x="1900238" y="45212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18" name="Oval 11"/>
            <p:cNvSpPr>
              <a:spLocks noChangeArrowheads="1"/>
            </p:cNvSpPr>
            <p:nvPr/>
          </p:nvSpPr>
          <p:spPr bwMode="auto">
            <a:xfrm>
              <a:off x="2509838" y="4445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19" name="Oval 12"/>
            <p:cNvSpPr>
              <a:spLocks noChangeArrowheads="1"/>
            </p:cNvSpPr>
            <p:nvPr/>
          </p:nvSpPr>
          <p:spPr bwMode="auto">
            <a:xfrm>
              <a:off x="2662238" y="46736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20" name="Oval 13"/>
            <p:cNvSpPr>
              <a:spLocks noChangeArrowheads="1"/>
            </p:cNvSpPr>
            <p:nvPr/>
          </p:nvSpPr>
          <p:spPr bwMode="auto">
            <a:xfrm>
              <a:off x="2738438" y="45974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21" name="Oval 14"/>
            <p:cNvSpPr>
              <a:spLocks noChangeArrowheads="1"/>
            </p:cNvSpPr>
            <p:nvPr/>
          </p:nvSpPr>
          <p:spPr bwMode="auto">
            <a:xfrm>
              <a:off x="2433638" y="45212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22" name="Oval 15"/>
            <p:cNvSpPr>
              <a:spLocks noChangeArrowheads="1"/>
            </p:cNvSpPr>
            <p:nvPr/>
          </p:nvSpPr>
          <p:spPr bwMode="auto">
            <a:xfrm>
              <a:off x="1595438" y="47498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23" name="Oval 16"/>
            <p:cNvSpPr>
              <a:spLocks noChangeArrowheads="1"/>
            </p:cNvSpPr>
            <p:nvPr/>
          </p:nvSpPr>
          <p:spPr bwMode="auto">
            <a:xfrm>
              <a:off x="2205038" y="45212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24" name="Oval 17"/>
            <p:cNvSpPr>
              <a:spLocks noChangeArrowheads="1"/>
            </p:cNvSpPr>
            <p:nvPr/>
          </p:nvSpPr>
          <p:spPr bwMode="auto">
            <a:xfrm>
              <a:off x="2433638" y="4826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25" name="Oval 19"/>
            <p:cNvSpPr>
              <a:spLocks noChangeArrowheads="1"/>
            </p:cNvSpPr>
            <p:nvPr/>
          </p:nvSpPr>
          <p:spPr bwMode="auto">
            <a:xfrm>
              <a:off x="2509838" y="41402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126" name="Line 22"/>
            <p:cNvSpPr>
              <a:spLocks noChangeShapeType="1"/>
            </p:cNvSpPr>
            <p:nvPr/>
          </p:nvSpPr>
          <p:spPr bwMode="auto">
            <a:xfrm flipH="1" flipV="1">
              <a:off x="2433638" y="3759200"/>
              <a:ext cx="76200" cy="304800"/>
            </a:xfrm>
            <a:prstGeom prst="line">
              <a:avLst/>
            </a:prstGeom>
            <a:noFill/>
            <a:ln w="9525">
              <a:solidFill>
                <a:schemeClr val="tx1"/>
              </a:solidFill>
              <a:round/>
              <a:headEnd/>
              <a:tailEnd type="triangle" w="med" len="med"/>
            </a:ln>
          </p:spPr>
          <p:txBody>
            <a:bodyPr/>
            <a:lstStyle/>
            <a:p>
              <a:endParaRPr lang="cs-CZ"/>
            </a:p>
          </p:txBody>
        </p:sp>
        <p:sp>
          <p:nvSpPr>
            <p:cNvPr id="127" name="Oval 23"/>
            <p:cNvSpPr>
              <a:spLocks noChangeArrowheads="1"/>
            </p:cNvSpPr>
            <p:nvPr/>
          </p:nvSpPr>
          <p:spPr bwMode="auto">
            <a:xfrm>
              <a:off x="2586038" y="25146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128" name="Freeform 31"/>
            <p:cNvSpPr>
              <a:spLocks/>
            </p:cNvSpPr>
            <p:nvPr/>
          </p:nvSpPr>
          <p:spPr bwMode="auto">
            <a:xfrm>
              <a:off x="1958975" y="3389313"/>
              <a:ext cx="957263" cy="449262"/>
            </a:xfrm>
            <a:custGeom>
              <a:avLst/>
              <a:gdLst>
                <a:gd name="T0" fmla="*/ 2147483647 w 603"/>
                <a:gd name="T1" fmla="*/ 2147483647 h 283"/>
                <a:gd name="T2" fmla="*/ 2147483647 w 603"/>
                <a:gd name="T3" fmla="*/ 2147483647 h 283"/>
                <a:gd name="T4" fmla="*/ 2147483647 w 603"/>
                <a:gd name="T5" fmla="*/ 2147483647 h 283"/>
                <a:gd name="T6" fmla="*/ 2147483647 w 603"/>
                <a:gd name="T7" fmla="*/ 2147483647 h 283"/>
                <a:gd name="T8" fmla="*/ 2147483647 w 603"/>
                <a:gd name="T9" fmla="*/ 2147483647 h 283"/>
                <a:gd name="T10" fmla="*/ 2147483647 w 603"/>
                <a:gd name="T11" fmla="*/ 2147483647 h 283"/>
                <a:gd name="T12" fmla="*/ 2147483647 w 603"/>
                <a:gd name="T13" fmla="*/ 2147483647 h 283"/>
                <a:gd name="T14" fmla="*/ 2147483647 w 603"/>
                <a:gd name="T15" fmla="*/ 2147483647 h 283"/>
                <a:gd name="T16" fmla="*/ 0 60000 65536"/>
                <a:gd name="T17" fmla="*/ 0 60000 65536"/>
                <a:gd name="T18" fmla="*/ 0 60000 65536"/>
                <a:gd name="T19" fmla="*/ 0 60000 65536"/>
                <a:gd name="T20" fmla="*/ 0 60000 65536"/>
                <a:gd name="T21" fmla="*/ 0 60000 65536"/>
                <a:gd name="T22" fmla="*/ 0 60000 65536"/>
                <a:gd name="T23" fmla="*/ 0 60000 65536"/>
                <a:gd name="T24" fmla="*/ 0 w 603"/>
                <a:gd name="T25" fmla="*/ 0 h 283"/>
                <a:gd name="T26" fmla="*/ 603 w 603"/>
                <a:gd name="T27" fmla="*/ 283 h 2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3" h="283">
                  <a:moveTo>
                    <a:pt x="43" y="273"/>
                  </a:moveTo>
                  <a:cubicBezTo>
                    <a:pt x="116" y="249"/>
                    <a:pt x="169" y="188"/>
                    <a:pt x="251" y="185"/>
                  </a:cubicBezTo>
                  <a:cubicBezTo>
                    <a:pt x="368" y="180"/>
                    <a:pt x="486" y="180"/>
                    <a:pt x="603" y="177"/>
                  </a:cubicBezTo>
                  <a:cubicBezTo>
                    <a:pt x="583" y="0"/>
                    <a:pt x="506" y="91"/>
                    <a:pt x="267" y="97"/>
                  </a:cubicBezTo>
                  <a:cubicBezTo>
                    <a:pt x="203" y="110"/>
                    <a:pt x="138" y="105"/>
                    <a:pt x="75" y="121"/>
                  </a:cubicBezTo>
                  <a:cubicBezTo>
                    <a:pt x="60" y="136"/>
                    <a:pt x="40" y="145"/>
                    <a:pt x="27" y="161"/>
                  </a:cubicBezTo>
                  <a:cubicBezTo>
                    <a:pt x="12" y="179"/>
                    <a:pt x="10" y="219"/>
                    <a:pt x="3" y="241"/>
                  </a:cubicBezTo>
                  <a:cubicBezTo>
                    <a:pt x="14" y="283"/>
                    <a:pt x="0" y="273"/>
                    <a:pt x="43" y="273"/>
                  </a:cubicBezTo>
                  <a:close/>
                </a:path>
              </a:pathLst>
            </a:custGeom>
            <a:solidFill>
              <a:schemeClr val="bg1"/>
            </a:solidFill>
            <a:ln w="25400">
              <a:solidFill>
                <a:schemeClr val="tx1"/>
              </a:solidFill>
              <a:round/>
              <a:headEnd/>
              <a:tailEnd/>
            </a:ln>
          </p:spPr>
          <p:txBody>
            <a:bodyPr/>
            <a:lstStyle/>
            <a:p>
              <a:endParaRPr lang="cs-CZ"/>
            </a:p>
          </p:txBody>
        </p:sp>
        <p:sp>
          <p:nvSpPr>
            <p:cNvPr id="129" name="Freeform 32"/>
            <p:cNvSpPr>
              <a:spLocks/>
            </p:cNvSpPr>
            <p:nvPr/>
          </p:nvSpPr>
          <p:spPr bwMode="auto">
            <a:xfrm>
              <a:off x="1617663" y="3213100"/>
              <a:ext cx="1479550" cy="514350"/>
            </a:xfrm>
            <a:custGeom>
              <a:avLst/>
              <a:gdLst>
                <a:gd name="T0" fmla="*/ 2147483647 w 932"/>
                <a:gd name="T1" fmla="*/ 2147483647 h 324"/>
                <a:gd name="T2" fmla="*/ 2147483647 w 932"/>
                <a:gd name="T3" fmla="*/ 2147483647 h 324"/>
                <a:gd name="T4" fmla="*/ 2147483647 w 932"/>
                <a:gd name="T5" fmla="*/ 2147483647 h 324"/>
                <a:gd name="T6" fmla="*/ 2147483647 w 932"/>
                <a:gd name="T7" fmla="*/ 2147483647 h 324"/>
                <a:gd name="T8" fmla="*/ 2147483647 w 932"/>
                <a:gd name="T9" fmla="*/ 2147483647 h 324"/>
                <a:gd name="T10" fmla="*/ 2147483647 w 932"/>
                <a:gd name="T11" fmla="*/ 2147483647 h 324"/>
                <a:gd name="T12" fmla="*/ 2147483647 w 932"/>
                <a:gd name="T13" fmla="*/ 2147483647 h 324"/>
                <a:gd name="T14" fmla="*/ 2147483647 w 932"/>
                <a:gd name="T15" fmla="*/ 2147483647 h 324"/>
                <a:gd name="T16" fmla="*/ 2147483647 w 932"/>
                <a:gd name="T17" fmla="*/ 2147483647 h 324"/>
                <a:gd name="T18" fmla="*/ 2147483647 w 932"/>
                <a:gd name="T19" fmla="*/ 2147483647 h 324"/>
                <a:gd name="T20" fmla="*/ 2147483647 w 932"/>
                <a:gd name="T21" fmla="*/ 2147483647 h 324"/>
                <a:gd name="T22" fmla="*/ 2147483647 w 932"/>
                <a:gd name="T23" fmla="*/ 2147483647 h 324"/>
                <a:gd name="T24" fmla="*/ 2147483647 w 932"/>
                <a:gd name="T25" fmla="*/ 0 h 324"/>
                <a:gd name="T26" fmla="*/ 2147483647 w 932"/>
                <a:gd name="T27" fmla="*/ 2147483647 h 324"/>
                <a:gd name="T28" fmla="*/ 2147483647 w 932"/>
                <a:gd name="T29" fmla="*/ 2147483647 h 324"/>
                <a:gd name="T30" fmla="*/ 2147483647 w 932"/>
                <a:gd name="T31" fmla="*/ 2147483647 h 324"/>
                <a:gd name="T32" fmla="*/ 2147483647 w 932"/>
                <a:gd name="T33" fmla="*/ 2147483647 h 324"/>
                <a:gd name="T34" fmla="*/ 2147483647 w 932"/>
                <a:gd name="T35" fmla="*/ 2147483647 h 3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32"/>
                <a:gd name="T55" fmla="*/ 0 h 324"/>
                <a:gd name="T56" fmla="*/ 932 w 932"/>
                <a:gd name="T57" fmla="*/ 324 h 3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32" h="324">
                  <a:moveTo>
                    <a:pt x="74" y="200"/>
                  </a:moveTo>
                  <a:cubicBezTo>
                    <a:pt x="38" y="209"/>
                    <a:pt x="22" y="212"/>
                    <a:pt x="10" y="248"/>
                  </a:cubicBezTo>
                  <a:cubicBezTo>
                    <a:pt x="13" y="269"/>
                    <a:pt x="0" y="300"/>
                    <a:pt x="18" y="312"/>
                  </a:cubicBezTo>
                  <a:cubicBezTo>
                    <a:pt x="36" y="324"/>
                    <a:pt x="61" y="301"/>
                    <a:pt x="82" y="296"/>
                  </a:cubicBezTo>
                  <a:cubicBezTo>
                    <a:pt x="133" y="283"/>
                    <a:pt x="162" y="257"/>
                    <a:pt x="202" y="224"/>
                  </a:cubicBezTo>
                  <a:cubicBezTo>
                    <a:pt x="218" y="211"/>
                    <a:pt x="224" y="187"/>
                    <a:pt x="242" y="176"/>
                  </a:cubicBezTo>
                  <a:cubicBezTo>
                    <a:pt x="256" y="167"/>
                    <a:pt x="274" y="165"/>
                    <a:pt x="290" y="160"/>
                  </a:cubicBezTo>
                  <a:cubicBezTo>
                    <a:pt x="315" y="152"/>
                    <a:pt x="343" y="154"/>
                    <a:pt x="370" y="152"/>
                  </a:cubicBezTo>
                  <a:cubicBezTo>
                    <a:pt x="437" y="146"/>
                    <a:pt x="570" y="136"/>
                    <a:pt x="570" y="136"/>
                  </a:cubicBezTo>
                  <a:cubicBezTo>
                    <a:pt x="637" y="114"/>
                    <a:pt x="701" y="122"/>
                    <a:pt x="770" y="128"/>
                  </a:cubicBezTo>
                  <a:cubicBezTo>
                    <a:pt x="792" y="193"/>
                    <a:pt x="783" y="193"/>
                    <a:pt x="930" y="144"/>
                  </a:cubicBezTo>
                  <a:cubicBezTo>
                    <a:pt x="932" y="143"/>
                    <a:pt x="919" y="87"/>
                    <a:pt x="914" y="80"/>
                  </a:cubicBezTo>
                  <a:cubicBezTo>
                    <a:pt x="885" y="37"/>
                    <a:pt x="834" y="26"/>
                    <a:pt x="794" y="0"/>
                  </a:cubicBezTo>
                  <a:cubicBezTo>
                    <a:pt x="731" y="7"/>
                    <a:pt x="662" y="4"/>
                    <a:pt x="602" y="24"/>
                  </a:cubicBezTo>
                  <a:cubicBezTo>
                    <a:pt x="481" y="145"/>
                    <a:pt x="330" y="92"/>
                    <a:pt x="154" y="96"/>
                  </a:cubicBezTo>
                  <a:cubicBezTo>
                    <a:pt x="117" y="152"/>
                    <a:pt x="138" y="133"/>
                    <a:pt x="98" y="160"/>
                  </a:cubicBezTo>
                  <a:cubicBezTo>
                    <a:pt x="93" y="168"/>
                    <a:pt x="86" y="175"/>
                    <a:pt x="82" y="184"/>
                  </a:cubicBezTo>
                  <a:cubicBezTo>
                    <a:pt x="73" y="202"/>
                    <a:pt x="74" y="219"/>
                    <a:pt x="74" y="200"/>
                  </a:cubicBezTo>
                  <a:close/>
                </a:path>
              </a:pathLst>
            </a:custGeom>
            <a:solidFill>
              <a:schemeClr val="bg1"/>
            </a:solidFill>
            <a:ln w="25400">
              <a:solidFill>
                <a:schemeClr val="tx1"/>
              </a:solidFill>
              <a:round/>
              <a:headEnd/>
              <a:tailEnd/>
            </a:ln>
          </p:spPr>
          <p:txBody>
            <a:bodyPr/>
            <a:lstStyle/>
            <a:p>
              <a:endParaRPr lang="cs-CZ"/>
            </a:p>
          </p:txBody>
        </p:sp>
        <p:sp>
          <p:nvSpPr>
            <p:cNvPr id="130" name="Freeform 33"/>
            <p:cNvSpPr>
              <a:spLocks/>
            </p:cNvSpPr>
            <p:nvPr/>
          </p:nvSpPr>
          <p:spPr bwMode="auto">
            <a:xfrm>
              <a:off x="1671638" y="2997200"/>
              <a:ext cx="1417637" cy="379413"/>
            </a:xfrm>
            <a:custGeom>
              <a:avLst/>
              <a:gdLst>
                <a:gd name="T0" fmla="*/ 2147483647 w 893"/>
                <a:gd name="T1" fmla="*/ 2147483647 h 239"/>
                <a:gd name="T2" fmla="*/ 2147483647 w 893"/>
                <a:gd name="T3" fmla="*/ 2147483647 h 239"/>
                <a:gd name="T4" fmla="*/ 2147483647 w 893"/>
                <a:gd name="T5" fmla="*/ 2147483647 h 239"/>
                <a:gd name="T6" fmla="*/ 2147483647 w 893"/>
                <a:gd name="T7" fmla="*/ 0 h 239"/>
                <a:gd name="T8" fmla="*/ 2147483647 w 893"/>
                <a:gd name="T9" fmla="*/ 2147483647 h 239"/>
                <a:gd name="T10" fmla="*/ 2147483647 w 893"/>
                <a:gd name="T11" fmla="*/ 2147483647 h 239"/>
                <a:gd name="T12" fmla="*/ 2147483647 w 893"/>
                <a:gd name="T13" fmla="*/ 2147483647 h 239"/>
                <a:gd name="T14" fmla="*/ 0 w 893"/>
                <a:gd name="T15" fmla="*/ 2147483647 h 239"/>
                <a:gd name="T16" fmla="*/ 2147483647 w 893"/>
                <a:gd name="T17" fmla="*/ 2147483647 h 239"/>
                <a:gd name="T18" fmla="*/ 2147483647 w 893"/>
                <a:gd name="T19" fmla="*/ 2147483647 h 2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3"/>
                <a:gd name="T31" fmla="*/ 0 h 239"/>
                <a:gd name="T32" fmla="*/ 893 w 893"/>
                <a:gd name="T33" fmla="*/ 239 h 2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3" h="239">
                  <a:moveTo>
                    <a:pt x="40" y="168"/>
                  </a:moveTo>
                  <a:cubicBezTo>
                    <a:pt x="254" y="239"/>
                    <a:pt x="411" y="172"/>
                    <a:pt x="592" y="112"/>
                  </a:cubicBezTo>
                  <a:cubicBezTo>
                    <a:pt x="625" y="12"/>
                    <a:pt x="569" y="156"/>
                    <a:pt x="816" y="80"/>
                  </a:cubicBezTo>
                  <a:cubicBezTo>
                    <a:pt x="893" y="56"/>
                    <a:pt x="779" y="13"/>
                    <a:pt x="760" y="0"/>
                  </a:cubicBezTo>
                  <a:cubicBezTo>
                    <a:pt x="428" y="11"/>
                    <a:pt x="618" y="5"/>
                    <a:pt x="456" y="32"/>
                  </a:cubicBezTo>
                  <a:cubicBezTo>
                    <a:pt x="410" y="78"/>
                    <a:pt x="458" y="39"/>
                    <a:pt x="376" y="64"/>
                  </a:cubicBezTo>
                  <a:cubicBezTo>
                    <a:pt x="347" y="73"/>
                    <a:pt x="334" y="102"/>
                    <a:pt x="304" y="112"/>
                  </a:cubicBezTo>
                  <a:cubicBezTo>
                    <a:pt x="214" y="108"/>
                    <a:pt x="84" y="72"/>
                    <a:pt x="0" y="128"/>
                  </a:cubicBezTo>
                  <a:cubicBezTo>
                    <a:pt x="8" y="133"/>
                    <a:pt x="17" y="137"/>
                    <a:pt x="24" y="144"/>
                  </a:cubicBezTo>
                  <a:cubicBezTo>
                    <a:pt x="31" y="151"/>
                    <a:pt x="40" y="168"/>
                    <a:pt x="40" y="168"/>
                  </a:cubicBezTo>
                  <a:close/>
                </a:path>
              </a:pathLst>
            </a:custGeom>
            <a:solidFill>
              <a:schemeClr val="bg1"/>
            </a:solidFill>
            <a:ln w="25400">
              <a:solidFill>
                <a:schemeClr val="tx1"/>
              </a:solidFill>
              <a:round/>
              <a:headEnd/>
              <a:tailEnd/>
            </a:ln>
          </p:spPr>
          <p:txBody>
            <a:bodyPr/>
            <a:lstStyle/>
            <a:p>
              <a:endParaRPr lang="cs-CZ"/>
            </a:p>
          </p:txBody>
        </p:sp>
        <p:sp>
          <p:nvSpPr>
            <p:cNvPr id="131" name="Freeform 34"/>
            <p:cNvSpPr>
              <a:spLocks/>
            </p:cNvSpPr>
            <p:nvPr/>
          </p:nvSpPr>
          <p:spPr bwMode="auto">
            <a:xfrm>
              <a:off x="1797050" y="2781300"/>
              <a:ext cx="903288" cy="322263"/>
            </a:xfrm>
            <a:custGeom>
              <a:avLst/>
              <a:gdLst>
                <a:gd name="T0" fmla="*/ 2147483647 w 569"/>
                <a:gd name="T1" fmla="*/ 2147483647 h 203"/>
                <a:gd name="T2" fmla="*/ 2147483647 w 569"/>
                <a:gd name="T3" fmla="*/ 2147483647 h 203"/>
                <a:gd name="T4" fmla="*/ 2147483647 w 569"/>
                <a:gd name="T5" fmla="*/ 2147483647 h 203"/>
                <a:gd name="T6" fmla="*/ 2147483647 w 569"/>
                <a:gd name="T7" fmla="*/ 2147483647 h 203"/>
                <a:gd name="T8" fmla="*/ 2147483647 w 569"/>
                <a:gd name="T9" fmla="*/ 2147483647 h 203"/>
                <a:gd name="T10" fmla="*/ 2147483647 w 569"/>
                <a:gd name="T11" fmla="*/ 0 h 203"/>
                <a:gd name="T12" fmla="*/ 2147483647 w 569"/>
                <a:gd name="T13" fmla="*/ 2147483647 h 203"/>
                <a:gd name="T14" fmla="*/ 2147483647 w 569"/>
                <a:gd name="T15" fmla="*/ 2147483647 h 203"/>
                <a:gd name="T16" fmla="*/ 2147483647 w 569"/>
                <a:gd name="T17" fmla="*/ 2147483647 h 2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9"/>
                <a:gd name="T28" fmla="*/ 0 h 203"/>
                <a:gd name="T29" fmla="*/ 569 w 569"/>
                <a:gd name="T30" fmla="*/ 203 h 2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9" h="203">
                  <a:moveTo>
                    <a:pt x="97" y="104"/>
                  </a:moveTo>
                  <a:cubicBezTo>
                    <a:pt x="87" y="106"/>
                    <a:pt x="0" y="110"/>
                    <a:pt x="65" y="160"/>
                  </a:cubicBezTo>
                  <a:cubicBezTo>
                    <a:pt x="82" y="173"/>
                    <a:pt x="108" y="165"/>
                    <a:pt x="129" y="168"/>
                  </a:cubicBezTo>
                  <a:cubicBezTo>
                    <a:pt x="182" y="203"/>
                    <a:pt x="245" y="196"/>
                    <a:pt x="289" y="152"/>
                  </a:cubicBezTo>
                  <a:cubicBezTo>
                    <a:pt x="312" y="35"/>
                    <a:pt x="476" y="83"/>
                    <a:pt x="569" y="80"/>
                  </a:cubicBezTo>
                  <a:cubicBezTo>
                    <a:pt x="561" y="21"/>
                    <a:pt x="564" y="17"/>
                    <a:pt x="513" y="0"/>
                  </a:cubicBezTo>
                  <a:cubicBezTo>
                    <a:pt x="433" y="3"/>
                    <a:pt x="353" y="1"/>
                    <a:pt x="273" y="8"/>
                  </a:cubicBezTo>
                  <a:cubicBezTo>
                    <a:pt x="222" y="13"/>
                    <a:pt x="250" y="108"/>
                    <a:pt x="193" y="112"/>
                  </a:cubicBezTo>
                  <a:cubicBezTo>
                    <a:pt x="161" y="114"/>
                    <a:pt x="129" y="107"/>
                    <a:pt x="97" y="104"/>
                  </a:cubicBezTo>
                  <a:close/>
                </a:path>
              </a:pathLst>
            </a:custGeom>
            <a:solidFill>
              <a:schemeClr val="bg1"/>
            </a:solidFill>
            <a:ln w="25400">
              <a:solidFill>
                <a:schemeClr val="tx1"/>
              </a:solidFill>
              <a:round/>
              <a:headEnd/>
              <a:tailEnd/>
            </a:ln>
          </p:spPr>
          <p:txBody>
            <a:bodyPr/>
            <a:lstStyle/>
            <a:p>
              <a:endParaRPr lang="cs-CZ"/>
            </a:p>
          </p:txBody>
        </p:sp>
        <p:sp>
          <p:nvSpPr>
            <p:cNvPr id="132" name="Oval 35"/>
            <p:cNvSpPr>
              <a:spLocks noChangeArrowheads="1"/>
            </p:cNvSpPr>
            <p:nvPr/>
          </p:nvSpPr>
          <p:spPr bwMode="auto">
            <a:xfrm>
              <a:off x="1887538" y="26416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133" name="Oval 39"/>
            <p:cNvSpPr>
              <a:spLocks noChangeArrowheads="1"/>
            </p:cNvSpPr>
            <p:nvPr/>
          </p:nvSpPr>
          <p:spPr bwMode="auto">
            <a:xfrm>
              <a:off x="2738438" y="1143000"/>
              <a:ext cx="609600" cy="533400"/>
            </a:xfrm>
            <a:prstGeom prst="ellipse">
              <a:avLst/>
            </a:prstGeom>
            <a:solidFill>
              <a:schemeClr val="bg1"/>
            </a:solidFill>
            <a:ln w="25400">
              <a:solidFill>
                <a:schemeClr val="tx1"/>
              </a:solidFill>
              <a:round/>
              <a:headEnd/>
              <a:tailEnd/>
            </a:ln>
          </p:spPr>
          <p:txBody>
            <a:bodyPr wrap="none" anchor="ctr"/>
            <a:lstStyle/>
            <a:p>
              <a:endParaRPr lang="cs-CZ"/>
            </a:p>
          </p:txBody>
        </p:sp>
        <p:sp>
          <p:nvSpPr>
            <p:cNvPr id="134" name="Oval 40"/>
            <p:cNvSpPr>
              <a:spLocks noChangeArrowheads="1"/>
            </p:cNvSpPr>
            <p:nvPr/>
          </p:nvSpPr>
          <p:spPr bwMode="auto">
            <a:xfrm>
              <a:off x="1595438" y="1143000"/>
              <a:ext cx="914400" cy="838200"/>
            </a:xfrm>
            <a:prstGeom prst="ellipse">
              <a:avLst/>
            </a:prstGeom>
            <a:solidFill>
              <a:schemeClr val="bg1"/>
            </a:solidFill>
            <a:ln w="25400">
              <a:solidFill>
                <a:schemeClr val="tx1"/>
              </a:solidFill>
              <a:round/>
              <a:headEnd/>
              <a:tailEnd/>
            </a:ln>
          </p:spPr>
          <p:txBody>
            <a:bodyPr wrap="none" anchor="ctr"/>
            <a:lstStyle/>
            <a:p>
              <a:endParaRPr lang="cs-CZ"/>
            </a:p>
          </p:txBody>
        </p:sp>
        <p:sp>
          <p:nvSpPr>
            <p:cNvPr id="135" name="Oval 41"/>
            <p:cNvSpPr>
              <a:spLocks noChangeArrowheads="1"/>
            </p:cNvSpPr>
            <p:nvPr/>
          </p:nvSpPr>
          <p:spPr bwMode="auto">
            <a:xfrm>
              <a:off x="757238" y="2057400"/>
              <a:ext cx="609600" cy="533400"/>
            </a:xfrm>
            <a:prstGeom prst="ellipse">
              <a:avLst/>
            </a:prstGeom>
            <a:solidFill>
              <a:schemeClr val="bg1"/>
            </a:solidFill>
            <a:ln w="25400">
              <a:solidFill>
                <a:schemeClr val="tx1"/>
              </a:solidFill>
              <a:round/>
              <a:headEnd/>
              <a:tailEnd/>
            </a:ln>
          </p:spPr>
          <p:txBody>
            <a:bodyPr wrap="none" anchor="ctr"/>
            <a:lstStyle/>
            <a:p>
              <a:endParaRPr lang="cs-CZ"/>
            </a:p>
          </p:txBody>
        </p:sp>
        <p:sp>
          <p:nvSpPr>
            <p:cNvPr id="136" name="Line 42"/>
            <p:cNvSpPr>
              <a:spLocks noChangeShapeType="1"/>
            </p:cNvSpPr>
            <p:nvPr/>
          </p:nvSpPr>
          <p:spPr bwMode="auto">
            <a:xfrm flipH="1" flipV="1">
              <a:off x="1443038" y="2514600"/>
              <a:ext cx="419100" cy="152400"/>
            </a:xfrm>
            <a:prstGeom prst="line">
              <a:avLst/>
            </a:prstGeom>
            <a:noFill/>
            <a:ln w="9525">
              <a:solidFill>
                <a:schemeClr val="tx1"/>
              </a:solidFill>
              <a:round/>
              <a:headEnd/>
              <a:tailEnd type="triangle" w="med" len="med"/>
            </a:ln>
          </p:spPr>
          <p:txBody>
            <a:bodyPr/>
            <a:lstStyle/>
            <a:p>
              <a:endParaRPr lang="cs-CZ"/>
            </a:p>
          </p:txBody>
        </p:sp>
        <p:sp>
          <p:nvSpPr>
            <p:cNvPr id="137" name="Line 43"/>
            <p:cNvSpPr>
              <a:spLocks noChangeShapeType="1"/>
            </p:cNvSpPr>
            <p:nvPr/>
          </p:nvSpPr>
          <p:spPr bwMode="auto">
            <a:xfrm flipH="1">
              <a:off x="3271838" y="1066800"/>
              <a:ext cx="228600" cy="152400"/>
            </a:xfrm>
            <a:prstGeom prst="line">
              <a:avLst/>
            </a:prstGeom>
            <a:noFill/>
            <a:ln w="9525">
              <a:solidFill>
                <a:schemeClr val="tx1"/>
              </a:solidFill>
              <a:round/>
              <a:headEnd/>
              <a:tailEnd type="triangle" w="med" len="med"/>
            </a:ln>
          </p:spPr>
          <p:txBody>
            <a:bodyPr/>
            <a:lstStyle/>
            <a:p>
              <a:endParaRPr lang="cs-CZ"/>
            </a:p>
          </p:txBody>
        </p:sp>
        <p:sp>
          <p:nvSpPr>
            <p:cNvPr id="138" name="Line 44"/>
            <p:cNvSpPr>
              <a:spLocks noChangeShapeType="1"/>
            </p:cNvSpPr>
            <p:nvPr/>
          </p:nvSpPr>
          <p:spPr bwMode="auto">
            <a:xfrm flipV="1">
              <a:off x="1290638" y="1828800"/>
              <a:ext cx="304800" cy="228600"/>
            </a:xfrm>
            <a:prstGeom prst="line">
              <a:avLst/>
            </a:prstGeom>
            <a:noFill/>
            <a:ln w="9525">
              <a:solidFill>
                <a:schemeClr val="tx1"/>
              </a:solidFill>
              <a:round/>
              <a:headEnd/>
              <a:tailEnd type="triangle" w="med" len="med"/>
            </a:ln>
          </p:spPr>
          <p:txBody>
            <a:bodyPr/>
            <a:lstStyle/>
            <a:p>
              <a:endParaRPr lang="cs-CZ"/>
            </a:p>
          </p:txBody>
        </p:sp>
        <p:sp>
          <p:nvSpPr>
            <p:cNvPr id="139" name="Line 45"/>
            <p:cNvSpPr>
              <a:spLocks noChangeShapeType="1"/>
            </p:cNvSpPr>
            <p:nvPr/>
          </p:nvSpPr>
          <p:spPr bwMode="auto">
            <a:xfrm flipH="1">
              <a:off x="2509838" y="1447800"/>
              <a:ext cx="152400" cy="0"/>
            </a:xfrm>
            <a:prstGeom prst="line">
              <a:avLst/>
            </a:prstGeom>
            <a:noFill/>
            <a:ln w="9525">
              <a:solidFill>
                <a:schemeClr val="tx1"/>
              </a:solidFill>
              <a:round/>
              <a:headEnd/>
              <a:tailEnd type="triangle" w="med" len="med"/>
            </a:ln>
          </p:spPr>
          <p:txBody>
            <a:bodyPr/>
            <a:lstStyle/>
            <a:p>
              <a:endParaRPr lang="cs-CZ"/>
            </a:p>
          </p:txBody>
        </p:sp>
        <p:sp>
          <p:nvSpPr>
            <p:cNvPr id="140" name="Oval 54"/>
            <p:cNvSpPr>
              <a:spLocks noChangeArrowheads="1"/>
            </p:cNvSpPr>
            <p:nvPr/>
          </p:nvSpPr>
          <p:spPr bwMode="auto">
            <a:xfrm>
              <a:off x="1976438" y="38862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141" name="Line 55"/>
            <p:cNvSpPr>
              <a:spLocks noChangeShapeType="1"/>
            </p:cNvSpPr>
            <p:nvPr/>
          </p:nvSpPr>
          <p:spPr bwMode="auto">
            <a:xfrm>
              <a:off x="2128838" y="4191000"/>
              <a:ext cx="0" cy="228600"/>
            </a:xfrm>
            <a:prstGeom prst="line">
              <a:avLst/>
            </a:prstGeom>
            <a:noFill/>
            <a:ln w="9525">
              <a:solidFill>
                <a:schemeClr val="tx1"/>
              </a:solidFill>
              <a:round/>
              <a:headEnd/>
              <a:tailEnd type="triangle" w="med" len="med"/>
            </a:ln>
          </p:spPr>
          <p:txBody>
            <a:bodyPr/>
            <a:lstStyle/>
            <a:p>
              <a:endParaRPr lang="cs-CZ"/>
            </a:p>
          </p:txBody>
        </p:sp>
        <p:sp>
          <p:nvSpPr>
            <p:cNvPr id="142" name="Freeform 56"/>
            <p:cNvSpPr>
              <a:spLocks/>
            </p:cNvSpPr>
            <p:nvPr/>
          </p:nvSpPr>
          <p:spPr bwMode="auto">
            <a:xfrm>
              <a:off x="1747838" y="5054600"/>
              <a:ext cx="762000" cy="584200"/>
            </a:xfrm>
            <a:custGeom>
              <a:avLst/>
              <a:gdLst>
                <a:gd name="T0" fmla="*/ 2147483647 w 784"/>
                <a:gd name="T1" fmla="*/ 2147483647 h 563"/>
                <a:gd name="T2" fmla="*/ 2147483647 w 784"/>
                <a:gd name="T3" fmla="*/ 2147483647 h 563"/>
                <a:gd name="T4" fmla="*/ 2147483647 w 784"/>
                <a:gd name="T5" fmla="*/ 2147483647 h 563"/>
                <a:gd name="T6" fmla="*/ 2147483647 w 784"/>
                <a:gd name="T7" fmla="*/ 2147483647 h 563"/>
                <a:gd name="T8" fmla="*/ 2147483647 w 784"/>
                <a:gd name="T9" fmla="*/ 2147483647 h 563"/>
                <a:gd name="T10" fmla="*/ 2147483647 w 784"/>
                <a:gd name="T11" fmla="*/ 2147483647 h 563"/>
                <a:gd name="T12" fmla="*/ 2147483647 w 784"/>
                <a:gd name="T13" fmla="*/ 2147483647 h 563"/>
                <a:gd name="T14" fmla="*/ 2147483647 w 784"/>
                <a:gd name="T15" fmla="*/ 2147483647 h 563"/>
                <a:gd name="T16" fmla="*/ 2147483647 w 784"/>
                <a:gd name="T17" fmla="*/ 2147483647 h 563"/>
                <a:gd name="T18" fmla="*/ 2147483647 w 784"/>
                <a:gd name="T19" fmla="*/ 2147483647 h 563"/>
                <a:gd name="T20" fmla="*/ 2147483647 w 784"/>
                <a:gd name="T21" fmla="*/ 2147483647 h 563"/>
                <a:gd name="T22" fmla="*/ 2147483647 w 784"/>
                <a:gd name="T23" fmla="*/ 2147483647 h 563"/>
                <a:gd name="T24" fmla="*/ 2147483647 w 784"/>
                <a:gd name="T25" fmla="*/ 2147483647 h 563"/>
                <a:gd name="T26" fmla="*/ 2147483647 w 784"/>
                <a:gd name="T27" fmla="*/ 2147483647 h 563"/>
                <a:gd name="T28" fmla="*/ 2147483647 w 784"/>
                <a:gd name="T29" fmla="*/ 2147483647 h 563"/>
                <a:gd name="T30" fmla="*/ 2147483647 w 784"/>
                <a:gd name="T31" fmla="*/ 2147483647 h 563"/>
                <a:gd name="T32" fmla="*/ 2147483647 w 784"/>
                <a:gd name="T33" fmla="*/ 2147483647 h 563"/>
                <a:gd name="T34" fmla="*/ 2147483647 w 784"/>
                <a:gd name="T35" fmla="*/ 2147483647 h 563"/>
                <a:gd name="T36" fmla="*/ 2147483647 w 784"/>
                <a:gd name="T37" fmla="*/ 2147483647 h 563"/>
                <a:gd name="T38" fmla="*/ 2147483647 w 784"/>
                <a:gd name="T39" fmla="*/ 2147483647 h 563"/>
                <a:gd name="T40" fmla="*/ 2147483647 w 784"/>
                <a:gd name="T41" fmla="*/ 2147483647 h 563"/>
                <a:gd name="T42" fmla="*/ 2147483647 w 784"/>
                <a:gd name="T43" fmla="*/ 2147483647 h 563"/>
                <a:gd name="T44" fmla="*/ 2147483647 w 784"/>
                <a:gd name="T45" fmla="*/ 2147483647 h 563"/>
                <a:gd name="T46" fmla="*/ 2147483647 w 784"/>
                <a:gd name="T47" fmla="*/ 2147483647 h 563"/>
                <a:gd name="T48" fmla="*/ 2147483647 w 784"/>
                <a:gd name="T49" fmla="*/ 2147483647 h 563"/>
                <a:gd name="T50" fmla="*/ 2147483647 w 784"/>
                <a:gd name="T51" fmla="*/ 2147483647 h 563"/>
                <a:gd name="T52" fmla="*/ 2147483647 w 784"/>
                <a:gd name="T53" fmla="*/ 2147483647 h 563"/>
                <a:gd name="T54" fmla="*/ 2147483647 w 784"/>
                <a:gd name="T55" fmla="*/ 2147483647 h 563"/>
                <a:gd name="T56" fmla="*/ 2147483647 w 784"/>
                <a:gd name="T57" fmla="*/ 2147483647 h 563"/>
                <a:gd name="T58" fmla="*/ 2147483647 w 784"/>
                <a:gd name="T59" fmla="*/ 2147483647 h 563"/>
                <a:gd name="T60" fmla="*/ 2147483647 w 784"/>
                <a:gd name="T61" fmla="*/ 2147483647 h 563"/>
                <a:gd name="T62" fmla="*/ 2147483647 w 784"/>
                <a:gd name="T63" fmla="*/ 2147483647 h 563"/>
                <a:gd name="T64" fmla="*/ 2147483647 w 784"/>
                <a:gd name="T65" fmla="*/ 2147483647 h 563"/>
                <a:gd name="T66" fmla="*/ 2147483647 w 784"/>
                <a:gd name="T67" fmla="*/ 2147483647 h 563"/>
                <a:gd name="T68" fmla="*/ 2147483647 w 784"/>
                <a:gd name="T69" fmla="*/ 2147483647 h 563"/>
                <a:gd name="T70" fmla="*/ 2147483647 w 784"/>
                <a:gd name="T71" fmla="*/ 2147483647 h 563"/>
                <a:gd name="T72" fmla="*/ 2147483647 w 784"/>
                <a:gd name="T73" fmla="*/ 2147483647 h 563"/>
                <a:gd name="T74" fmla="*/ 2147483647 w 784"/>
                <a:gd name="T75" fmla="*/ 2147483647 h 563"/>
                <a:gd name="T76" fmla="*/ 2147483647 w 784"/>
                <a:gd name="T77" fmla="*/ 2147483647 h 563"/>
                <a:gd name="T78" fmla="*/ 2147483647 w 784"/>
                <a:gd name="T79" fmla="*/ 2147483647 h 563"/>
                <a:gd name="T80" fmla="*/ 2147483647 w 784"/>
                <a:gd name="T81" fmla="*/ 2147483647 h 563"/>
                <a:gd name="T82" fmla="*/ 2147483647 w 784"/>
                <a:gd name="T83" fmla="*/ 2147483647 h 563"/>
                <a:gd name="T84" fmla="*/ 2147483647 w 784"/>
                <a:gd name="T85" fmla="*/ 2147483647 h 563"/>
                <a:gd name="T86" fmla="*/ 2147483647 w 784"/>
                <a:gd name="T87" fmla="*/ 2147483647 h 563"/>
                <a:gd name="T88" fmla="*/ 2147483647 w 784"/>
                <a:gd name="T89" fmla="*/ 2147483647 h 563"/>
                <a:gd name="T90" fmla="*/ 2147483647 w 784"/>
                <a:gd name="T91" fmla="*/ 2147483647 h 563"/>
                <a:gd name="T92" fmla="*/ 2147483647 w 784"/>
                <a:gd name="T93" fmla="*/ 2147483647 h 56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84"/>
                <a:gd name="T142" fmla="*/ 0 h 563"/>
                <a:gd name="T143" fmla="*/ 784 w 784"/>
                <a:gd name="T144" fmla="*/ 563 h 56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84" h="563">
                  <a:moveTo>
                    <a:pt x="432" y="0"/>
                  </a:moveTo>
                  <a:cubicBezTo>
                    <a:pt x="408" y="5"/>
                    <a:pt x="383" y="7"/>
                    <a:pt x="360" y="16"/>
                  </a:cubicBezTo>
                  <a:cubicBezTo>
                    <a:pt x="335" y="27"/>
                    <a:pt x="326" y="67"/>
                    <a:pt x="312" y="88"/>
                  </a:cubicBezTo>
                  <a:cubicBezTo>
                    <a:pt x="349" y="112"/>
                    <a:pt x="349" y="103"/>
                    <a:pt x="384" y="80"/>
                  </a:cubicBezTo>
                  <a:cubicBezTo>
                    <a:pt x="393" y="43"/>
                    <a:pt x="392" y="29"/>
                    <a:pt x="424" y="8"/>
                  </a:cubicBezTo>
                  <a:cubicBezTo>
                    <a:pt x="468" y="15"/>
                    <a:pt x="490" y="13"/>
                    <a:pt x="504" y="56"/>
                  </a:cubicBezTo>
                  <a:cubicBezTo>
                    <a:pt x="511" y="102"/>
                    <a:pt x="530" y="135"/>
                    <a:pt x="480" y="152"/>
                  </a:cubicBezTo>
                  <a:cubicBezTo>
                    <a:pt x="456" y="149"/>
                    <a:pt x="425" y="161"/>
                    <a:pt x="408" y="144"/>
                  </a:cubicBezTo>
                  <a:cubicBezTo>
                    <a:pt x="395" y="131"/>
                    <a:pt x="416" y="107"/>
                    <a:pt x="416" y="88"/>
                  </a:cubicBezTo>
                  <a:cubicBezTo>
                    <a:pt x="416" y="37"/>
                    <a:pt x="416" y="45"/>
                    <a:pt x="384" y="24"/>
                  </a:cubicBezTo>
                  <a:cubicBezTo>
                    <a:pt x="328" y="30"/>
                    <a:pt x="282" y="11"/>
                    <a:pt x="320" y="88"/>
                  </a:cubicBezTo>
                  <a:cubicBezTo>
                    <a:pt x="324" y="96"/>
                    <a:pt x="336" y="95"/>
                    <a:pt x="344" y="96"/>
                  </a:cubicBezTo>
                  <a:cubicBezTo>
                    <a:pt x="379" y="100"/>
                    <a:pt x="413" y="101"/>
                    <a:pt x="448" y="104"/>
                  </a:cubicBezTo>
                  <a:cubicBezTo>
                    <a:pt x="422" y="157"/>
                    <a:pt x="445" y="121"/>
                    <a:pt x="392" y="168"/>
                  </a:cubicBezTo>
                  <a:cubicBezTo>
                    <a:pt x="331" y="222"/>
                    <a:pt x="289" y="251"/>
                    <a:pt x="208" y="264"/>
                  </a:cubicBezTo>
                  <a:cubicBezTo>
                    <a:pt x="200" y="269"/>
                    <a:pt x="185" y="270"/>
                    <a:pt x="184" y="280"/>
                  </a:cubicBezTo>
                  <a:cubicBezTo>
                    <a:pt x="168" y="391"/>
                    <a:pt x="217" y="400"/>
                    <a:pt x="296" y="456"/>
                  </a:cubicBezTo>
                  <a:cubicBezTo>
                    <a:pt x="307" y="464"/>
                    <a:pt x="323" y="461"/>
                    <a:pt x="336" y="464"/>
                  </a:cubicBezTo>
                  <a:cubicBezTo>
                    <a:pt x="369" y="461"/>
                    <a:pt x="429" y="475"/>
                    <a:pt x="448" y="432"/>
                  </a:cubicBezTo>
                  <a:cubicBezTo>
                    <a:pt x="457" y="412"/>
                    <a:pt x="464" y="368"/>
                    <a:pt x="464" y="368"/>
                  </a:cubicBezTo>
                  <a:cubicBezTo>
                    <a:pt x="455" y="313"/>
                    <a:pt x="446" y="282"/>
                    <a:pt x="400" y="248"/>
                  </a:cubicBezTo>
                  <a:cubicBezTo>
                    <a:pt x="375" y="206"/>
                    <a:pt x="357" y="174"/>
                    <a:pt x="312" y="152"/>
                  </a:cubicBezTo>
                  <a:cubicBezTo>
                    <a:pt x="288" y="115"/>
                    <a:pt x="262" y="91"/>
                    <a:pt x="248" y="48"/>
                  </a:cubicBezTo>
                  <a:cubicBezTo>
                    <a:pt x="293" y="3"/>
                    <a:pt x="304" y="17"/>
                    <a:pt x="376" y="24"/>
                  </a:cubicBezTo>
                  <a:cubicBezTo>
                    <a:pt x="454" y="43"/>
                    <a:pt x="373" y="20"/>
                    <a:pt x="320" y="40"/>
                  </a:cubicBezTo>
                  <a:cubicBezTo>
                    <a:pt x="303" y="47"/>
                    <a:pt x="292" y="114"/>
                    <a:pt x="288" y="128"/>
                  </a:cubicBezTo>
                  <a:cubicBezTo>
                    <a:pt x="281" y="152"/>
                    <a:pt x="264" y="200"/>
                    <a:pt x="264" y="200"/>
                  </a:cubicBezTo>
                  <a:cubicBezTo>
                    <a:pt x="287" y="268"/>
                    <a:pt x="494" y="240"/>
                    <a:pt x="504" y="240"/>
                  </a:cubicBezTo>
                  <a:cubicBezTo>
                    <a:pt x="532" y="268"/>
                    <a:pt x="535" y="282"/>
                    <a:pt x="544" y="320"/>
                  </a:cubicBezTo>
                  <a:cubicBezTo>
                    <a:pt x="529" y="364"/>
                    <a:pt x="548" y="330"/>
                    <a:pt x="504" y="352"/>
                  </a:cubicBezTo>
                  <a:cubicBezTo>
                    <a:pt x="424" y="392"/>
                    <a:pt x="532" y="367"/>
                    <a:pt x="416" y="384"/>
                  </a:cubicBezTo>
                  <a:cubicBezTo>
                    <a:pt x="392" y="381"/>
                    <a:pt x="366" y="385"/>
                    <a:pt x="344" y="376"/>
                  </a:cubicBezTo>
                  <a:cubicBezTo>
                    <a:pt x="314" y="363"/>
                    <a:pt x="303" y="299"/>
                    <a:pt x="296" y="272"/>
                  </a:cubicBezTo>
                  <a:cubicBezTo>
                    <a:pt x="305" y="226"/>
                    <a:pt x="320" y="202"/>
                    <a:pt x="360" y="176"/>
                  </a:cubicBezTo>
                  <a:cubicBezTo>
                    <a:pt x="353" y="114"/>
                    <a:pt x="361" y="91"/>
                    <a:pt x="304" y="72"/>
                  </a:cubicBezTo>
                  <a:cubicBezTo>
                    <a:pt x="230" y="79"/>
                    <a:pt x="216" y="67"/>
                    <a:pt x="176" y="120"/>
                  </a:cubicBezTo>
                  <a:cubicBezTo>
                    <a:pt x="156" y="181"/>
                    <a:pt x="199" y="369"/>
                    <a:pt x="288" y="384"/>
                  </a:cubicBezTo>
                  <a:cubicBezTo>
                    <a:pt x="304" y="387"/>
                    <a:pt x="320" y="389"/>
                    <a:pt x="336" y="392"/>
                  </a:cubicBezTo>
                  <a:cubicBezTo>
                    <a:pt x="357" y="389"/>
                    <a:pt x="380" y="391"/>
                    <a:pt x="400" y="384"/>
                  </a:cubicBezTo>
                  <a:cubicBezTo>
                    <a:pt x="418" y="378"/>
                    <a:pt x="436" y="367"/>
                    <a:pt x="448" y="352"/>
                  </a:cubicBezTo>
                  <a:cubicBezTo>
                    <a:pt x="456" y="341"/>
                    <a:pt x="460" y="326"/>
                    <a:pt x="472" y="320"/>
                  </a:cubicBezTo>
                  <a:cubicBezTo>
                    <a:pt x="502" y="303"/>
                    <a:pt x="587" y="299"/>
                    <a:pt x="616" y="296"/>
                  </a:cubicBezTo>
                  <a:cubicBezTo>
                    <a:pt x="606" y="213"/>
                    <a:pt x="613" y="235"/>
                    <a:pt x="552" y="192"/>
                  </a:cubicBezTo>
                  <a:cubicBezTo>
                    <a:pt x="531" y="177"/>
                    <a:pt x="480" y="160"/>
                    <a:pt x="480" y="160"/>
                  </a:cubicBezTo>
                  <a:cubicBezTo>
                    <a:pt x="442" y="166"/>
                    <a:pt x="354" y="195"/>
                    <a:pt x="312" y="184"/>
                  </a:cubicBezTo>
                  <a:cubicBezTo>
                    <a:pt x="315" y="157"/>
                    <a:pt x="310" y="129"/>
                    <a:pt x="320" y="104"/>
                  </a:cubicBezTo>
                  <a:cubicBezTo>
                    <a:pt x="325" y="93"/>
                    <a:pt x="342" y="94"/>
                    <a:pt x="352" y="88"/>
                  </a:cubicBezTo>
                  <a:cubicBezTo>
                    <a:pt x="411" y="51"/>
                    <a:pt x="354" y="68"/>
                    <a:pt x="440" y="56"/>
                  </a:cubicBezTo>
                  <a:cubicBezTo>
                    <a:pt x="459" y="95"/>
                    <a:pt x="471" y="141"/>
                    <a:pt x="480" y="184"/>
                  </a:cubicBezTo>
                  <a:cubicBezTo>
                    <a:pt x="487" y="216"/>
                    <a:pt x="496" y="280"/>
                    <a:pt x="496" y="280"/>
                  </a:cubicBezTo>
                  <a:cubicBezTo>
                    <a:pt x="481" y="341"/>
                    <a:pt x="424" y="357"/>
                    <a:pt x="368" y="376"/>
                  </a:cubicBezTo>
                  <a:cubicBezTo>
                    <a:pt x="360" y="374"/>
                    <a:pt x="316" y="367"/>
                    <a:pt x="312" y="352"/>
                  </a:cubicBezTo>
                  <a:cubicBezTo>
                    <a:pt x="298" y="298"/>
                    <a:pt x="360" y="237"/>
                    <a:pt x="400" y="208"/>
                  </a:cubicBezTo>
                  <a:cubicBezTo>
                    <a:pt x="441" y="179"/>
                    <a:pt x="544" y="160"/>
                    <a:pt x="544" y="160"/>
                  </a:cubicBezTo>
                  <a:cubicBezTo>
                    <a:pt x="537" y="131"/>
                    <a:pt x="542" y="123"/>
                    <a:pt x="512" y="112"/>
                  </a:cubicBezTo>
                  <a:cubicBezTo>
                    <a:pt x="491" y="104"/>
                    <a:pt x="448" y="96"/>
                    <a:pt x="448" y="96"/>
                  </a:cubicBezTo>
                  <a:cubicBezTo>
                    <a:pt x="419" y="99"/>
                    <a:pt x="388" y="95"/>
                    <a:pt x="360" y="104"/>
                  </a:cubicBezTo>
                  <a:cubicBezTo>
                    <a:pt x="344" y="109"/>
                    <a:pt x="343" y="142"/>
                    <a:pt x="336" y="152"/>
                  </a:cubicBezTo>
                  <a:cubicBezTo>
                    <a:pt x="318" y="179"/>
                    <a:pt x="289" y="183"/>
                    <a:pt x="264" y="200"/>
                  </a:cubicBezTo>
                  <a:cubicBezTo>
                    <a:pt x="235" y="244"/>
                    <a:pt x="228" y="255"/>
                    <a:pt x="216" y="304"/>
                  </a:cubicBezTo>
                  <a:cubicBezTo>
                    <a:pt x="219" y="323"/>
                    <a:pt x="206" y="354"/>
                    <a:pt x="224" y="360"/>
                  </a:cubicBezTo>
                  <a:cubicBezTo>
                    <a:pt x="322" y="395"/>
                    <a:pt x="335" y="350"/>
                    <a:pt x="400" y="328"/>
                  </a:cubicBezTo>
                  <a:cubicBezTo>
                    <a:pt x="406" y="311"/>
                    <a:pt x="431" y="230"/>
                    <a:pt x="448" y="208"/>
                  </a:cubicBezTo>
                  <a:cubicBezTo>
                    <a:pt x="454" y="200"/>
                    <a:pt x="465" y="198"/>
                    <a:pt x="472" y="192"/>
                  </a:cubicBezTo>
                  <a:cubicBezTo>
                    <a:pt x="481" y="185"/>
                    <a:pt x="486" y="173"/>
                    <a:pt x="496" y="168"/>
                  </a:cubicBezTo>
                  <a:cubicBezTo>
                    <a:pt x="511" y="160"/>
                    <a:pt x="544" y="152"/>
                    <a:pt x="544" y="152"/>
                  </a:cubicBezTo>
                  <a:cubicBezTo>
                    <a:pt x="573" y="155"/>
                    <a:pt x="605" y="148"/>
                    <a:pt x="632" y="160"/>
                  </a:cubicBezTo>
                  <a:cubicBezTo>
                    <a:pt x="654" y="170"/>
                    <a:pt x="673" y="252"/>
                    <a:pt x="680" y="280"/>
                  </a:cubicBezTo>
                  <a:cubicBezTo>
                    <a:pt x="670" y="358"/>
                    <a:pt x="654" y="406"/>
                    <a:pt x="576" y="432"/>
                  </a:cubicBezTo>
                  <a:cubicBezTo>
                    <a:pt x="452" y="422"/>
                    <a:pt x="500" y="442"/>
                    <a:pt x="456" y="376"/>
                  </a:cubicBezTo>
                  <a:cubicBezTo>
                    <a:pt x="466" y="306"/>
                    <a:pt x="498" y="225"/>
                    <a:pt x="560" y="184"/>
                  </a:cubicBezTo>
                  <a:cubicBezTo>
                    <a:pt x="565" y="176"/>
                    <a:pt x="575" y="170"/>
                    <a:pt x="576" y="160"/>
                  </a:cubicBezTo>
                  <a:cubicBezTo>
                    <a:pt x="584" y="95"/>
                    <a:pt x="497" y="93"/>
                    <a:pt x="456" y="72"/>
                  </a:cubicBezTo>
                  <a:cubicBezTo>
                    <a:pt x="540" y="44"/>
                    <a:pt x="463" y="45"/>
                    <a:pt x="600" y="56"/>
                  </a:cubicBezTo>
                  <a:cubicBezTo>
                    <a:pt x="624" y="93"/>
                    <a:pt x="653" y="148"/>
                    <a:pt x="592" y="168"/>
                  </a:cubicBezTo>
                  <a:cubicBezTo>
                    <a:pt x="576" y="165"/>
                    <a:pt x="557" y="169"/>
                    <a:pt x="544" y="160"/>
                  </a:cubicBezTo>
                  <a:cubicBezTo>
                    <a:pt x="527" y="148"/>
                    <a:pt x="541" y="86"/>
                    <a:pt x="544" y="80"/>
                  </a:cubicBezTo>
                  <a:cubicBezTo>
                    <a:pt x="556" y="56"/>
                    <a:pt x="625" y="57"/>
                    <a:pt x="632" y="56"/>
                  </a:cubicBezTo>
                  <a:cubicBezTo>
                    <a:pt x="617" y="12"/>
                    <a:pt x="582" y="22"/>
                    <a:pt x="536" y="16"/>
                  </a:cubicBezTo>
                  <a:cubicBezTo>
                    <a:pt x="493" y="25"/>
                    <a:pt x="480" y="28"/>
                    <a:pt x="456" y="64"/>
                  </a:cubicBezTo>
                  <a:cubicBezTo>
                    <a:pt x="434" y="151"/>
                    <a:pt x="501" y="181"/>
                    <a:pt x="576" y="200"/>
                  </a:cubicBezTo>
                  <a:cubicBezTo>
                    <a:pt x="594" y="197"/>
                    <a:pt x="634" y="197"/>
                    <a:pt x="648" y="176"/>
                  </a:cubicBezTo>
                  <a:cubicBezTo>
                    <a:pt x="689" y="114"/>
                    <a:pt x="620" y="168"/>
                    <a:pt x="680" y="128"/>
                  </a:cubicBezTo>
                  <a:cubicBezTo>
                    <a:pt x="689" y="90"/>
                    <a:pt x="699" y="76"/>
                    <a:pt x="736" y="64"/>
                  </a:cubicBezTo>
                  <a:cubicBezTo>
                    <a:pt x="739" y="72"/>
                    <a:pt x="748" y="80"/>
                    <a:pt x="744" y="88"/>
                  </a:cubicBezTo>
                  <a:cubicBezTo>
                    <a:pt x="740" y="96"/>
                    <a:pt x="728" y="100"/>
                    <a:pt x="720" y="96"/>
                  </a:cubicBezTo>
                  <a:cubicBezTo>
                    <a:pt x="712" y="92"/>
                    <a:pt x="717" y="79"/>
                    <a:pt x="712" y="72"/>
                  </a:cubicBezTo>
                  <a:cubicBezTo>
                    <a:pt x="682" y="34"/>
                    <a:pt x="672" y="29"/>
                    <a:pt x="640" y="8"/>
                  </a:cubicBezTo>
                  <a:cubicBezTo>
                    <a:pt x="623" y="59"/>
                    <a:pt x="648" y="84"/>
                    <a:pt x="696" y="96"/>
                  </a:cubicBezTo>
                  <a:cubicBezTo>
                    <a:pt x="688" y="101"/>
                    <a:pt x="681" y="109"/>
                    <a:pt x="672" y="112"/>
                  </a:cubicBezTo>
                  <a:cubicBezTo>
                    <a:pt x="654" y="117"/>
                    <a:pt x="631" y="109"/>
                    <a:pt x="616" y="120"/>
                  </a:cubicBezTo>
                  <a:cubicBezTo>
                    <a:pt x="605" y="128"/>
                    <a:pt x="611" y="147"/>
                    <a:pt x="608" y="160"/>
                  </a:cubicBezTo>
                  <a:cubicBezTo>
                    <a:pt x="611" y="187"/>
                    <a:pt x="608" y="215"/>
                    <a:pt x="616" y="240"/>
                  </a:cubicBezTo>
                  <a:cubicBezTo>
                    <a:pt x="619" y="249"/>
                    <a:pt x="633" y="249"/>
                    <a:pt x="640" y="256"/>
                  </a:cubicBezTo>
                  <a:cubicBezTo>
                    <a:pt x="647" y="263"/>
                    <a:pt x="648" y="274"/>
                    <a:pt x="656" y="280"/>
                  </a:cubicBezTo>
                  <a:cubicBezTo>
                    <a:pt x="663" y="285"/>
                    <a:pt x="672" y="284"/>
                    <a:pt x="680" y="288"/>
                  </a:cubicBezTo>
                  <a:cubicBezTo>
                    <a:pt x="718" y="307"/>
                    <a:pt x="755" y="347"/>
                    <a:pt x="784" y="376"/>
                  </a:cubicBezTo>
                  <a:cubicBezTo>
                    <a:pt x="743" y="417"/>
                    <a:pt x="724" y="407"/>
                    <a:pt x="664" y="400"/>
                  </a:cubicBezTo>
                  <a:cubicBezTo>
                    <a:pt x="640" y="368"/>
                    <a:pt x="626" y="343"/>
                    <a:pt x="616" y="304"/>
                  </a:cubicBezTo>
                  <a:cubicBezTo>
                    <a:pt x="636" y="244"/>
                    <a:pt x="683" y="193"/>
                    <a:pt x="712" y="136"/>
                  </a:cubicBezTo>
                  <a:cubicBezTo>
                    <a:pt x="709" y="120"/>
                    <a:pt x="716" y="98"/>
                    <a:pt x="704" y="88"/>
                  </a:cubicBezTo>
                  <a:cubicBezTo>
                    <a:pt x="682" y="69"/>
                    <a:pt x="650" y="110"/>
                    <a:pt x="640" y="120"/>
                  </a:cubicBezTo>
                  <a:cubicBezTo>
                    <a:pt x="629" y="165"/>
                    <a:pt x="623" y="212"/>
                    <a:pt x="608" y="256"/>
                  </a:cubicBezTo>
                  <a:cubicBezTo>
                    <a:pt x="619" y="404"/>
                    <a:pt x="611" y="330"/>
                    <a:pt x="640" y="416"/>
                  </a:cubicBezTo>
                  <a:cubicBezTo>
                    <a:pt x="623" y="483"/>
                    <a:pt x="586" y="454"/>
                    <a:pt x="512" y="448"/>
                  </a:cubicBezTo>
                  <a:cubicBezTo>
                    <a:pt x="500" y="440"/>
                    <a:pt x="462" y="419"/>
                    <a:pt x="464" y="400"/>
                  </a:cubicBezTo>
                  <a:cubicBezTo>
                    <a:pt x="470" y="330"/>
                    <a:pt x="552" y="296"/>
                    <a:pt x="600" y="264"/>
                  </a:cubicBezTo>
                  <a:cubicBezTo>
                    <a:pt x="615" y="219"/>
                    <a:pt x="645" y="148"/>
                    <a:pt x="584" y="128"/>
                  </a:cubicBezTo>
                  <a:cubicBezTo>
                    <a:pt x="573" y="136"/>
                    <a:pt x="564" y="145"/>
                    <a:pt x="552" y="152"/>
                  </a:cubicBezTo>
                  <a:cubicBezTo>
                    <a:pt x="545" y="156"/>
                    <a:pt x="534" y="154"/>
                    <a:pt x="528" y="160"/>
                  </a:cubicBezTo>
                  <a:cubicBezTo>
                    <a:pt x="493" y="195"/>
                    <a:pt x="481" y="242"/>
                    <a:pt x="472" y="288"/>
                  </a:cubicBezTo>
                  <a:cubicBezTo>
                    <a:pt x="465" y="465"/>
                    <a:pt x="517" y="494"/>
                    <a:pt x="400" y="552"/>
                  </a:cubicBezTo>
                  <a:cubicBezTo>
                    <a:pt x="294" y="545"/>
                    <a:pt x="257" y="563"/>
                    <a:pt x="224" y="464"/>
                  </a:cubicBezTo>
                  <a:cubicBezTo>
                    <a:pt x="257" y="364"/>
                    <a:pt x="327" y="331"/>
                    <a:pt x="424" y="312"/>
                  </a:cubicBezTo>
                  <a:cubicBezTo>
                    <a:pt x="442" y="300"/>
                    <a:pt x="475" y="301"/>
                    <a:pt x="480" y="280"/>
                  </a:cubicBezTo>
                  <a:cubicBezTo>
                    <a:pt x="502" y="191"/>
                    <a:pt x="463" y="198"/>
                    <a:pt x="408" y="176"/>
                  </a:cubicBezTo>
                  <a:cubicBezTo>
                    <a:pt x="373" y="181"/>
                    <a:pt x="337" y="181"/>
                    <a:pt x="304" y="192"/>
                  </a:cubicBezTo>
                  <a:cubicBezTo>
                    <a:pt x="250" y="210"/>
                    <a:pt x="236" y="251"/>
                    <a:pt x="184" y="264"/>
                  </a:cubicBezTo>
                  <a:cubicBezTo>
                    <a:pt x="127" y="321"/>
                    <a:pt x="150" y="294"/>
                    <a:pt x="112" y="344"/>
                  </a:cubicBezTo>
                  <a:cubicBezTo>
                    <a:pt x="107" y="360"/>
                    <a:pt x="99" y="375"/>
                    <a:pt x="96" y="392"/>
                  </a:cubicBezTo>
                  <a:cubicBezTo>
                    <a:pt x="87" y="445"/>
                    <a:pt x="109" y="494"/>
                    <a:pt x="56" y="512"/>
                  </a:cubicBezTo>
                  <a:cubicBezTo>
                    <a:pt x="3" y="494"/>
                    <a:pt x="0" y="450"/>
                    <a:pt x="24" y="392"/>
                  </a:cubicBezTo>
                  <a:cubicBezTo>
                    <a:pt x="39" y="356"/>
                    <a:pt x="74" y="343"/>
                    <a:pt x="104" y="328"/>
                  </a:cubicBezTo>
                  <a:cubicBezTo>
                    <a:pt x="130" y="289"/>
                    <a:pt x="158" y="294"/>
                    <a:pt x="200" y="280"/>
                  </a:cubicBezTo>
                  <a:cubicBezTo>
                    <a:pt x="293" y="287"/>
                    <a:pt x="371" y="310"/>
                    <a:pt x="464" y="320"/>
                  </a:cubicBezTo>
                  <a:cubicBezTo>
                    <a:pt x="415" y="238"/>
                    <a:pt x="316" y="135"/>
                    <a:pt x="224" y="104"/>
                  </a:cubicBezTo>
                  <a:cubicBezTo>
                    <a:pt x="168" y="113"/>
                    <a:pt x="153" y="123"/>
                    <a:pt x="120" y="168"/>
                  </a:cubicBezTo>
                  <a:cubicBezTo>
                    <a:pt x="111" y="204"/>
                    <a:pt x="102" y="235"/>
                    <a:pt x="96" y="272"/>
                  </a:cubicBezTo>
                  <a:cubicBezTo>
                    <a:pt x="101" y="304"/>
                    <a:pt x="103" y="337"/>
                    <a:pt x="112" y="368"/>
                  </a:cubicBezTo>
                  <a:cubicBezTo>
                    <a:pt x="131" y="434"/>
                    <a:pt x="213" y="445"/>
                    <a:pt x="256" y="488"/>
                  </a:cubicBezTo>
                  <a:cubicBezTo>
                    <a:pt x="270" y="545"/>
                    <a:pt x="244" y="534"/>
                    <a:pt x="200" y="512"/>
                  </a:cubicBezTo>
                  <a:cubicBezTo>
                    <a:pt x="167" y="496"/>
                    <a:pt x="152" y="471"/>
                    <a:pt x="136" y="440"/>
                  </a:cubicBezTo>
                  <a:cubicBezTo>
                    <a:pt x="158" y="310"/>
                    <a:pt x="257" y="319"/>
                    <a:pt x="368" y="312"/>
                  </a:cubicBezTo>
                  <a:cubicBezTo>
                    <a:pt x="365" y="288"/>
                    <a:pt x="366" y="263"/>
                    <a:pt x="360" y="240"/>
                  </a:cubicBezTo>
                  <a:cubicBezTo>
                    <a:pt x="347" y="187"/>
                    <a:pt x="254" y="143"/>
                    <a:pt x="208" y="128"/>
                  </a:cubicBezTo>
                  <a:cubicBezTo>
                    <a:pt x="168" y="131"/>
                    <a:pt x="127" y="127"/>
                    <a:pt x="88" y="136"/>
                  </a:cubicBezTo>
                  <a:cubicBezTo>
                    <a:pt x="58" y="143"/>
                    <a:pt x="32" y="208"/>
                    <a:pt x="32" y="208"/>
                  </a:cubicBezTo>
                  <a:cubicBezTo>
                    <a:pt x="35" y="229"/>
                    <a:pt x="30" y="253"/>
                    <a:pt x="40" y="272"/>
                  </a:cubicBezTo>
                  <a:cubicBezTo>
                    <a:pt x="58" y="305"/>
                    <a:pt x="121" y="302"/>
                    <a:pt x="152" y="312"/>
                  </a:cubicBezTo>
                  <a:cubicBezTo>
                    <a:pt x="211" y="309"/>
                    <a:pt x="269" y="304"/>
                    <a:pt x="328" y="304"/>
                  </a:cubicBezTo>
                  <a:cubicBezTo>
                    <a:pt x="405" y="304"/>
                    <a:pt x="400" y="290"/>
                    <a:pt x="400" y="328"/>
                  </a:cubicBezTo>
                </a:path>
              </a:pathLst>
            </a:custGeom>
            <a:solidFill>
              <a:schemeClr val="bg1"/>
            </a:solidFill>
            <a:ln w="25400">
              <a:solidFill>
                <a:srgbClr val="FF0000"/>
              </a:solidFill>
              <a:round/>
              <a:headEnd/>
              <a:tailEnd/>
            </a:ln>
          </p:spPr>
          <p:txBody>
            <a:bodyPr/>
            <a:lstStyle/>
            <a:p>
              <a:endParaRPr lang="cs-CZ"/>
            </a:p>
          </p:txBody>
        </p:sp>
        <p:cxnSp>
          <p:nvCxnSpPr>
            <p:cNvPr id="143" name="Přímá spojovací šipka 94"/>
            <p:cNvCxnSpPr>
              <a:cxnSpLocks noChangeShapeType="1"/>
            </p:cNvCxnSpPr>
            <p:nvPr/>
          </p:nvCxnSpPr>
          <p:spPr bwMode="auto">
            <a:xfrm flipV="1">
              <a:off x="2890838" y="1928813"/>
              <a:ext cx="1285875" cy="642937"/>
            </a:xfrm>
            <a:prstGeom prst="straightConnector1">
              <a:avLst/>
            </a:prstGeom>
            <a:noFill/>
            <a:ln w="9525" algn="ctr">
              <a:solidFill>
                <a:schemeClr val="tx1"/>
              </a:solidFill>
              <a:round/>
              <a:headEnd type="arrow" w="med" len="med"/>
              <a:tailEnd type="arrow" w="med" len="med"/>
            </a:ln>
          </p:spPr>
        </p:cxnSp>
        <p:sp>
          <p:nvSpPr>
            <p:cNvPr id="144" name="Oval 18"/>
            <p:cNvSpPr>
              <a:spLocks noChangeArrowheads="1"/>
            </p:cNvSpPr>
            <p:nvPr/>
          </p:nvSpPr>
          <p:spPr bwMode="auto">
            <a:xfrm>
              <a:off x="3390900" y="2143125"/>
              <a:ext cx="300038" cy="357188"/>
            </a:xfrm>
            <a:prstGeom prst="ellipse">
              <a:avLst/>
            </a:prstGeom>
            <a:solidFill>
              <a:schemeClr val="accent3"/>
            </a:solidFill>
            <a:ln w="25400">
              <a:solidFill>
                <a:schemeClr val="tx1"/>
              </a:solidFill>
              <a:round/>
              <a:headEnd/>
              <a:tailEnd/>
            </a:ln>
          </p:spPr>
          <p:txBody>
            <a:bodyPr wrap="none" anchor="ctr"/>
            <a:lstStyle/>
            <a:p>
              <a:pPr>
                <a:defRPr/>
              </a:pPr>
              <a:endParaRPr lang="cs-CZ">
                <a:latin typeface="Tw Cen MT Condensed Extra Bold" pitchFamily="34" charset="-18"/>
              </a:endParaRPr>
            </a:p>
          </p:txBody>
        </p:sp>
      </p:grpSp>
      <p:grpSp>
        <p:nvGrpSpPr>
          <p:cNvPr id="145" name="Skupina 144"/>
          <p:cNvGrpSpPr/>
          <p:nvPr/>
        </p:nvGrpSpPr>
        <p:grpSpPr>
          <a:xfrm>
            <a:off x="2771800" y="188640"/>
            <a:ext cx="828154" cy="1006624"/>
            <a:chOff x="71438" y="838200"/>
            <a:chExt cx="4953000" cy="5791200"/>
          </a:xfrm>
        </p:grpSpPr>
        <p:sp>
          <p:nvSpPr>
            <p:cNvPr id="146" name="Oval 2"/>
            <p:cNvSpPr>
              <a:spLocks noChangeArrowheads="1"/>
            </p:cNvSpPr>
            <p:nvPr/>
          </p:nvSpPr>
          <p:spPr bwMode="auto">
            <a:xfrm>
              <a:off x="71438" y="838200"/>
              <a:ext cx="4953000" cy="5791200"/>
            </a:xfrm>
            <a:prstGeom prst="ellipse">
              <a:avLst/>
            </a:prstGeom>
            <a:solidFill>
              <a:srgbClr val="FFFFCC"/>
            </a:solidFill>
            <a:ln w="25400">
              <a:solidFill>
                <a:schemeClr val="tx1"/>
              </a:solidFill>
              <a:round/>
              <a:headEnd/>
              <a:tailEnd/>
            </a:ln>
          </p:spPr>
          <p:txBody>
            <a:bodyPr wrap="none" anchor="ctr"/>
            <a:lstStyle/>
            <a:p>
              <a:endParaRPr lang="cs-CZ"/>
            </a:p>
          </p:txBody>
        </p:sp>
        <p:sp>
          <p:nvSpPr>
            <p:cNvPr id="147" name="Freeform 4"/>
            <p:cNvSpPr>
              <a:spLocks/>
            </p:cNvSpPr>
            <p:nvPr/>
          </p:nvSpPr>
          <p:spPr bwMode="auto">
            <a:xfrm>
              <a:off x="1463675" y="4518025"/>
              <a:ext cx="1331913" cy="1349375"/>
            </a:xfrm>
            <a:custGeom>
              <a:avLst/>
              <a:gdLst>
                <a:gd name="T0" fmla="*/ 2147483647 w 839"/>
                <a:gd name="T1" fmla="*/ 2147483647 h 850"/>
                <a:gd name="T2" fmla="*/ 2147483647 w 839"/>
                <a:gd name="T3" fmla="*/ 2147483647 h 850"/>
                <a:gd name="T4" fmla="*/ 2147483647 w 839"/>
                <a:gd name="T5" fmla="*/ 2147483647 h 850"/>
                <a:gd name="T6" fmla="*/ 2147483647 w 839"/>
                <a:gd name="T7" fmla="*/ 2147483647 h 850"/>
                <a:gd name="T8" fmla="*/ 2147483647 w 839"/>
                <a:gd name="T9" fmla="*/ 2147483647 h 850"/>
                <a:gd name="T10" fmla="*/ 2147483647 w 839"/>
                <a:gd name="T11" fmla="*/ 2147483647 h 850"/>
                <a:gd name="T12" fmla="*/ 2147483647 w 839"/>
                <a:gd name="T13" fmla="*/ 2147483647 h 850"/>
                <a:gd name="T14" fmla="*/ 2147483647 w 839"/>
                <a:gd name="T15" fmla="*/ 2147483647 h 850"/>
                <a:gd name="T16" fmla="*/ 2147483647 w 839"/>
                <a:gd name="T17" fmla="*/ 2147483647 h 850"/>
                <a:gd name="T18" fmla="*/ 2147483647 w 839"/>
                <a:gd name="T19" fmla="*/ 2147483647 h 850"/>
                <a:gd name="T20" fmla="*/ 2147483647 w 839"/>
                <a:gd name="T21" fmla="*/ 2147483647 h 850"/>
                <a:gd name="T22" fmla="*/ 2147483647 w 839"/>
                <a:gd name="T23" fmla="*/ 2147483647 h 850"/>
                <a:gd name="T24" fmla="*/ 2147483647 w 839"/>
                <a:gd name="T25" fmla="*/ 2147483647 h 850"/>
                <a:gd name="T26" fmla="*/ 2147483647 w 839"/>
                <a:gd name="T27" fmla="*/ 2147483647 h 850"/>
                <a:gd name="T28" fmla="*/ 2147483647 w 839"/>
                <a:gd name="T29" fmla="*/ 2147483647 h 850"/>
                <a:gd name="T30" fmla="*/ 2147483647 w 839"/>
                <a:gd name="T31" fmla="*/ 2147483647 h 850"/>
                <a:gd name="T32" fmla="*/ 2147483647 w 839"/>
                <a:gd name="T33" fmla="*/ 2147483647 h 850"/>
                <a:gd name="T34" fmla="*/ 2147483647 w 839"/>
                <a:gd name="T35" fmla="*/ 2147483647 h 850"/>
                <a:gd name="T36" fmla="*/ 2147483647 w 839"/>
                <a:gd name="T37" fmla="*/ 2147483647 h 850"/>
                <a:gd name="T38" fmla="*/ 2147483647 w 839"/>
                <a:gd name="T39" fmla="*/ 2147483647 h 850"/>
                <a:gd name="T40" fmla="*/ 2147483647 w 839"/>
                <a:gd name="T41" fmla="*/ 2147483647 h 850"/>
                <a:gd name="T42" fmla="*/ 2147483647 w 839"/>
                <a:gd name="T43" fmla="*/ 2147483647 h 850"/>
                <a:gd name="T44" fmla="*/ 2147483647 w 839"/>
                <a:gd name="T45" fmla="*/ 2147483647 h 850"/>
                <a:gd name="T46" fmla="*/ 2147483647 w 839"/>
                <a:gd name="T47" fmla="*/ 2147483647 h 850"/>
                <a:gd name="T48" fmla="*/ 2147483647 w 839"/>
                <a:gd name="T49" fmla="*/ 2147483647 h 850"/>
                <a:gd name="T50" fmla="*/ 2147483647 w 839"/>
                <a:gd name="T51" fmla="*/ 2147483647 h 850"/>
                <a:gd name="T52" fmla="*/ 2147483647 w 839"/>
                <a:gd name="T53" fmla="*/ 2147483647 h 850"/>
                <a:gd name="T54" fmla="*/ 2147483647 w 839"/>
                <a:gd name="T55" fmla="*/ 2147483647 h 850"/>
                <a:gd name="T56" fmla="*/ 2147483647 w 839"/>
                <a:gd name="T57" fmla="*/ 2147483647 h 850"/>
                <a:gd name="T58" fmla="*/ 2147483647 w 839"/>
                <a:gd name="T59" fmla="*/ 2147483647 h 850"/>
                <a:gd name="T60" fmla="*/ 2147483647 w 839"/>
                <a:gd name="T61" fmla="*/ 2147483647 h 850"/>
                <a:gd name="T62" fmla="*/ 2147483647 w 839"/>
                <a:gd name="T63" fmla="*/ 2147483647 h 850"/>
                <a:gd name="T64" fmla="*/ 2147483647 w 839"/>
                <a:gd name="T65" fmla="*/ 2147483647 h 8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9"/>
                <a:gd name="T100" fmla="*/ 0 h 850"/>
                <a:gd name="T101" fmla="*/ 839 w 839"/>
                <a:gd name="T102" fmla="*/ 850 h 8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9" h="850">
                  <a:moveTo>
                    <a:pt x="115" y="378"/>
                  </a:moveTo>
                  <a:cubicBezTo>
                    <a:pt x="175" y="358"/>
                    <a:pt x="103" y="387"/>
                    <a:pt x="155" y="346"/>
                  </a:cubicBezTo>
                  <a:cubicBezTo>
                    <a:pt x="162" y="341"/>
                    <a:pt x="171" y="342"/>
                    <a:pt x="179" y="338"/>
                  </a:cubicBezTo>
                  <a:cubicBezTo>
                    <a:pt x="217" y="319"/>
                    <a:pt x="258" y="296"/>
                    <a:pt x="299" y="282"/>
                  </a:cubicBezTo>
                  <a:cubicBezTo>
                    <a:pt x="304" y="274"/>
                    <a:pt x="321" y="266"/>
                    <a:pt x="315" y="258"/>
                  </a:cubicBezTo>
                  <a:cubicBezTo>
                    <a:pt x="304" y="245"/>
                    <a:pt x="267" y="242"/>
                    <a:pt x="267" y="242"/>
                  </a:cubicBezTo>
                  <a:cubicBezTo>
                    <a:pt x="251" y="245"/>
                    <a:pt x="234" y="243"/>
                    <a:pt x="219" y="250"/>
                  </a:cubicBezTo>
                  <a:cubicBezTo>
                    <a:pt x="210" y="254"/>
                    <a:pt x="211" y="269"/>
                    <a:pt x="203" y="274"/>
                  </a:cubicBezTo>
                  <a:cubicBezTo>
                    <a:pt x="189" y="283"/>
                    <a:pt x="171" y="285"/>
                    <a:pt x="155" y="290"/>
                  </a:cubicBezTo>
                  <a:cubicBezTo>
                    <a:pt x="146" y="293"/>
                    <a:pt x="140" y="302"/>
                    <a:pt x="131" y="306"/>
                  </a:cubicBezTo>
                  <a:cubicBezTo>
                    <a:pt x="116" y="313"/>
                    <a:pt x="99" y="317"/>
                    <a:pt x="83" y="322"/>
                  </a:cubicBezTo>
                  <a:cubicBezTo>
                    <a:pt x="75" y="325"/>
                    <a:pt x="59" y="330"/>
                    <a:pt x="59" y="330"/>
                  </a:cubicBezTo>
                  <a:cubicBezTo>
                    <a:pt x="56" y="322"/>
                    <a:pt x="48" y="314"/>
                    <a:pt x="51" y="306"/>
                  </a:cubicBezTo>
                  <a:cubicBezTo>
                    <a:pt x="55" y="297"/>
                    <a:pt x="66" y="294"/>
                    <a:pt x="75" y="290"/>
                  </a:cubicBezTo>
                  <a:cubicBezTo>
                    <a:pt x="90" y="283"/>
                    <a:pt x="109" y="283"/>
                    <a:pt x="123" y="274"/>
                  </a:cubicBezTo>
                  <a:cubicBezTo>
                    <a:pt x="131" y="269"/>
                    <a:pt x="138" y="262"/>
                    <a:pt x="147" y="258"/>
                  </a:cubicBezTo>
                  <a:cubicBezTo>
                    <a:pt x="162" y="251"/>
                    <a:pt x="195" y="242"/>
                    <a:pt x="195" y="242"/>
                  </a:cubicBezTo>
                  <a:cubicBezTo>
                    <a:pt x="219" y="170"/>
                    <a:pt x="350" y="182"/>
                    <a:pt x="403" y="178"/>
                  </a:cubicBezTo>
                  <a:cubicBezTo>
                    <a:pt x="408" y="170"/>
                    <a:pt x="421" y="163"/>
                    <a:pt x="419" y="154"/>
                  </a:cubicBezTo>
                  <a:cubicBezTo>
                    <a:pt x="417" y="146"/>
                    <a:pt x="403" y="147"/>
                    <a:pt x="395" y="146"/>
                  </a:cubicBezTo>
                  <a:cubicBezTo>
                    <a:pt x="320" y="141"/>
                    <a:pt x="246" y="141"/>
                    <a:pt x="171" y="138"/>
                  </a:cubicBezTo>
                  <a:cubicBezTo>
                    <a:pt x="190" y="135"/>
                    <a:pt x="209" y="135"/>
                    <a:pt x="227" y="130"/>
                  </a:cubicBezTo>
                  <a:cubicBezTo>
                    <a:pt x="260" y="120"/>
                    <a:pt x="254" y="94"/>
                    <a:pt x="291" y="82"/>
                  </a:cubicBezTo>
                  <a:cubicBezTo>
                    <a:pt x="352" y="91"/>
                    <a:pt x="405" y="107"/>
                    <a:pt x="467" y="114"/>
                  </a:cubicBezTo>
                  <a:cubicBezTo>
                    <a:pt x="500" y="122"/>
                    <a:pt x="650" y="145"/>
                    <a:pt x="595" y="90"/>
                  </a:cubicBezTo>
                  <a:cubicBezTo>
                    <a:pt x="591" y="86"/>
                    <a:pt x="539" y="74"/>
                    <a:pt x="539" y="74"/>
                  </a:cubicBezTo>
                  <a:cubicBezTo>
                    <a:pt x="493" y="60"/>
                    <a:pt x="450" y="43"/>
                    <a:pt x="403" y="34"/>
                  </a:cubicBezTo>
                  <a:cubicBezTo>
                    <a:pt x="406" y="26"/>
                    <a:pt x="403" y="12"/>
                    <a:pt x="411" y="10"/>
                  </a:cubicBezTo>
                  <a:cubicBezTo>
                    <a:pt x="446" y="0"/>
                    <a:pt x="485" y="33"/>
                    <a:pt x="515" y="42"/>
                  </a:cubicBezTo>
                  <a:cubicBezTo>
                    <a:pt x="544" y="51"/>
                    <a:pt x="574" y="52"/>
                    <a:pt x="603" y="58"/>
                  </a:cubicBezTo>
                  <a:cubicBezTo>
                    <a:pt x="639" y="82"/>
                    <a:pt x="683" y="104"/>
                    <a:pt x="723" y="122"/>
                  </a:cubicBezTo>
                  <a:cubicBezTo>
                    <a:pt x="809" y="160"/>
                    <a:pt x="741" y="118"/>
                    <a:pt x="795" y="154"/>
                  </a:cubicBezTo>
                  <a:cubicBezTo>
                    <a:pt x="798" y="162"/>
                    <a:pt x="799" y="170"/>
                    <a:pt x="803" y="178"/>
                  </a:cubicBezTo>
                  <a:cubicBezTo>
                    <a:pt x="807" y="187"/>
                    <a:pt x="828" y="200"/>
                    <a:pt x="819" y="202"/>
                  </a:cubicBezTo>
                  <a:cubicBezTo>
                    <a:pt x="803" y="206"/>
                    <a:pt x="771" y="186"/>
                    <a:pt x="771" y="186"/>
                  </a:cubicBezTo>
                  <a:cubicBezTo>
                    <a:pt x="738" y="137"/>
                    <a:pt x="714" y="156"/>
                    <a:pt x="651" y="162"/>
                  </a:cubicBezTo>
                  <a:cubicBezTo>
                    <a:pt x="659" y="165"/>
                    <a:pt x="667" y="166"/>
                    <a:pt x="675" y="170"/>
                  </a:cubicBezTo>
                  <a:cubicBezTo>
                    <a:pt x="684" y="174"/>
                    <a:pt x="690" y="182"/>
                    <a:pt x="699" y="186"/>
                  </a:cubicBezTo>
                  <a:cubicBezTo>
                    <a:pt x="714" y="193"/>
                    <a:pt x="747" y="202"/>
                    <a:pt x="747" y="202"/>
                  </a:cubicBezTo>
                  <a:cubicBezTo>
                    <a:pt x="771" y="237"/>
                    <a:pt x="786" y="240"/>
                    <a:pt x="747" y="266"/>
                  </a:cubicBezTo>
                  <a:cubicBezTo>
                    <a:pt x="715" y="255"/>
                    <a:pt x="697" y="231"/>
                    <a:pt x="667" y="218"/>
                  </a:cubicBezTo>
                  <a:cubicBezTo>
                    <a:pt x="652" y="211"/>
                    <a:pt x="635" y="207"/>
                    <a:pt x="619" y="202"/>
                  </a:cubicBezTo>
                  <a:cubicBezTo>
                    <a:pt x="603" y="197"/>
                    <a:pt x="571" y="186"/>
                    <a:pt x="571" y="186"/>
                  </a:cubicBezTo>
                  <a:cubicBezTo>
                    <a:pt x="493" y="192"/>
                    <a:pt x="472" y="178"/>
                    <a:pt x="435" y="234"/>
                  </a:cubicBezTo>
                  <a:cubicBezTo>
                    <a:pt x="497" y="275"/>
                    <a:pt x="578" y="254"/>
                    <a:pt x="651" y="266"/>
                  </a:cubicBezTo>
                  <a:cubicBezTo>
                    <a:pt x="672" y="287"/>
                    <a:pt x="682" y="321"/>
                    <a:pt x="707" y="338"/>
                  </a:cubicBezTo>
                  <a:cubicBezTo>
                    <a:pt x="723" y="349"/>
                    <a:pt x="755" y="370"/>
                    <a:pt x="755" y="370"/>
                  </a:cubicBezTo>
                  <a:cubicBezTo>
                    <a:pt x="775" y="430"/>
                    <a:pt x="746" y="358"/>
                    <a:pt x="787" y="410"/>
                  </a:cubicBezTo>
                  <a:cubicBezTo>
                    <a:pt x="792" y="417"/>
                    <a:pt x="790" y="427"/>
                    <a:pt x="795" y="434"/>
                  </a:cubicBezTo>
                  <a:cubicBezTo>
                    <a:pt x="801" y="443"/>
                    <a:pt x="811" y="450"/>
                    <a:pt x="819" y="458"/>
                  </a:cubicBezTo>
                  <a:cubicBezTo>
                    <a:pt x="839" y="519"/>
                    <a:pt x="832" y="554"/>
                    <a:pt x="811" y="618"/>
                  </a:cubicBezTo>
                  <a:cubicBezTo>
                    <a:pt x="806" y="634"/>
                    <a:pt x="804" y="652"/>
                    <a:pt x="795" y="666"/>
                  </a:cubicBezTo>
                  <a:cubicBezTo>
                    <a:pt x="784" y="682"/>
                    <a:pt x="777" y="700"/>
                    <a:pt x="763" y="714"/>
                  </a:cubicBezTo>
                  <a:cubicBezTo>
                    <a:pt x="747" y="730"/>
                    <a:pt x="715" y="762"/>
                    <a:pt x="715" y="762"/>
                  </a:cubicBezTo>
                  <a:cubicBezTo>
                    <a:pt x="702" y="801"/>
                    <a:pt x="668" y="812"/>
                    <a:pt x="635" y="834"/>
                  </a:cubicBezTo>
                  <a:cubicBezTo>
                    <a:pt x="621" y="843"/>
                    <a:pt x="587" y="850"/>
                    <a:pt x="587" y="850"/>
                  </a:cubicBezTo>
                  <a:cubicBezTo>
                    <a:pt x="536" y="847"/>
                    <a:pt x="486" y="847"/>
                    <a:pt x="435" y="842"/>
                  </a:cubicBezTo>
                  <a:cubicBezTo>
                    <a:pt x="427" y="841"/>
                    <a:pt x="419" y="835"/>
                    <a:pt x="411" y="834"/>
                  </a:cubicBezTo>
                  <a:cubicBezTo>
                    <a:pt x="374" y="827"/>
                    <a:pt x="299" y="818"/>
                    <a:pt x="299" y="818"/>
                  </a:cubicBezTo>
                  <a:cubicBezTo>
                    <a:pt x="247" y="801"/>
                    <a:pt x="203" y="793"/>
                    <a:pt x="147" y="786"/>
                  </a:cubicBezTo>
                  <a:cubicBezTo>
                    <a:pt x="113" y="763"/>
                    <a:pt x="94" y="729"/>
                    <a:pt x="59" y="706"/>
                  </a:cubicBezTo>
                  <a:cubicBezTo>
                    <a:pt x="34" y="668"/>
                    <a:pt x="46" y="691"/>
                    <a:pt x="27" y="634"/>
                  </a:cubicBezTo>
                  <a:cubicBezTo>
                    <a:pt x="24" y="626"/>
                    <a:pt x="19" y="610"/>
                    <a:pt x="19" y="610"/>
                  </a:cubicBezTo>
                  <a:cubicBezTo>
                    <a:pt x="26" y="491"/>
                    <a:pt x="0" y="484"/>
                    <a:pt x="75" y="434"/>
                  </a:cubicBezTo>
                  <a:cubicBezTo>
                    <a:pt x="78" y="426"/>
                    <a:pt x="77" y="416"/>
                    <a:pt x="83" y="410"/>
                  </a:cubicBezTo>
                  <a:cubicBezTo>
                    <a:pt x="118" y="375"/>
                    <a:pt x="155" y="378"/>
                    <a:pt x="115" y="378"/>
                  </a:cubicBezTo>
                  <a:close/>
                </a:path>
              </a:pathLst>
            </a:custGeom>
            <a:solidFill>
              <a:schemeClr val="bg1"/>
            </a:solidFill>
            <a:ln w="25400">
              <a:solidFill>
                <a:schemeClr val="tx1"/>
              </a:solidFill>
              <a:round/>
              <a:headEnd/>
              <a:tailEnd/>
            </a:ln>
          </p:spPr>
          <p:txBody>
            <a:bodyPr/>
            <a:lstStyle/>
            <a:p>
              <a:endParaRPr lang="cs-CZ"/>
            </a:p>
          </p:txBody>
        </p:sp>
        <p:sp>
          <p:nvSpPr>
            <p:cNvPr id="148" name="Freeform 5"/>
            <p:cNvSpPr>
              <a:spLocks/>
            </p:cNvSpPr>
            <p:nvPr/>
          </p:nvSpPr>
          <p:spPr bwMode="auto">
            <a:xfrm>
              <a:off x="1519238" y="4978400"/>
              <a:ext cx="1219200" cy="838200"/>
            </a:xfrm>
            <a:custGeom>
              <a:avLst/>
              <a:gdLst>
                <a:gd name="T0" fmla="*/ 2147483647 w 696"/>
                <a:gd name="T1" fmla="*/ 2147483647 h 506"/>
                <a:gd name="T2" fmla="*/ 2147483647 w 696"/>
                <a:gd name="T3" fmla="*/ 2147483647 h 506"/>
                <a:gd name="T4" fmla="*/ 0 w 696"/>
                <a:gd name="T5" fmla="*/ 2147483647 h 506"/>
                <a:gd name="T6" fmla="*/ 2147483647 w 696"/>
                <a:gd name="T7" fmla="*/ 2147483647 h 506"/>
                <a:gd name="T8" fmla="*/ 2147483647 w 696"/>
                <a:gd name="T9" fmla="*/ 2147483647 h 506"/>
                <a:gd name="T10" fmla="*/ 2147483647 w 696"/>
                <a:gd name="T11" fmla="*/ 2147483647 h 506"/>
                <a:gd name="T12" fmla="*/ 2147483647 w 696"/>
                <a:gd name="T13" fmla="*/ 2147483647 h 506"/>
                <a:gd name="T14" fmla="*/ 2147483647 w 696"/>
                <a:gd name="T15" fmla="*/ 2147483647 h 506"/>
                <a:gd name="T16" fmla="*/ 2147483647 w 696"/>
                <a:gd name="T17" fmla="*/ 2147483647 h 506"/>
                <a:gd name="T18" fmla="*/ 2147483647 w 696"/>
                <a:gd name="T19" fmla="*/ 2147483647 h 506"/>
                <a:gd name="T20" fmla="*/ 2147483647 w 696"/>
                <a:gd name="T21" fmla="*/ 2147483647 h 506"/>
                <a:gd name="T22" fmla="*/ 2147483647 w 696"/>
                <a:gd name="T23" fmla="*/ 2147483647 h 506"/>
                <a:gd name="T24" fmla="*/ 2147483647 w 696"/>
                <a:gd name="T25" fmla="*/ 2147483647 h 506"/>
                <a:gd name="T26" fmla="*/ 2147483647 w 696"/>
                <a:gd name="T27" fmla="*/ 2147483647 h 506"/>
                <a:gd name="T28" fmla="*/ 2147483647 w 696"/>
                <a:gd name="T29" fmla="*/ 2147483647 h 506"/>
                <a:gd name="T30" fmla="*/ 2147483647 w 696"/>
                <a:gd name="T31" fmla="*/ 2147483647 h 506"/>
                <a:gd name="T32" fmla="*/ 2147483647 w 696"/>
                <a:gd name="T33" fmla="*/ 0 h 506"/>
                <a:gd name="T34" fmla="*/ 2147483647 w 696"/>
                <a:gd name="T35" fmla="*/ 2147483647 h 506"/>
                <a:gd name="T36" fmla="*/ 2147483647 w 696"/>
                <a:gd name="T37" fmla="*/ 2147483647 h 506"/>
                <a:gd name="T38" fmla="*/ 2147483647 w 696"/>
                <a:gd name="T39" fmla="*/ 2147483647 h 506"/>
                <a:gd name="T40" fmla="*/ 2147483647 w 696"/>
                <a:gd name="T41" fmla="*/ 2147483647 h 5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6"/>
                <a:gd name="T64" fmla="*/ 0 h 506"/>
                <a:gd name="T65" fmla="*/ 696 w 696"/>
                <a:gd name="T66" fmla="*/ 506 h 5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6" h="506">
                  <a:moveTo>
                    <a:pt x="176" y="64"/>
                  </a:moveTo>
                  <a:cubicBezTo>
                    <a:pt x="132" y="93"/>
                    <a:pt x="106" y="140"/>
                    <a:pt x="64" y="168"/>
                  </a:cubicBezTo>
                  <a:cubicBezTo>
                    <a:pt x="41" y="202"/>
                    <a:pt x="14" y="215"/>
                    <a:pt x="0" y="256"/>
                  </a:cubicBezTo>
                  <a:cubicBezTo>
                    <a:pt x="10" y="304"/>
                    <a:pt x="30" y="383"/>
                    <a:pt x="80" y="400"/>
                  </a:cubicBezTo>
                  <a:cubicBezTo>
                    <a:pt x="97" y="452"/>
                    <a:pt x="72" y="397"/>
                    <a:pt x="136" y="440"/>
                  </a:cubicBezTo>
                  <a:cubicBezTo>
                    <a:pt x="214" y="492"/>
                    <a:pt x="214" y="492"/>
                    <a:pt x="312" y="504"/>
                  </a:cubicBezTo>
                  <a:cubicBezTo>
                    <a:pt x="384" y="501"/>
                    <a:pt x="457" y="506"/>
                    <a:pt x="528" y="496"/>
                  </a:cubicBezTo>
                  <a:cubicBezTo>
                    <a:pt x="538" y="495"/>
                    <a:pt x="536" y="478"/>
                    <a:pt x="544" y="472"/>
                  </a:cubicBezTo>
                  <a:cubicBezTo>
                    <a:pt x="551" y="467"/>
                    <a:pt x="560" y="467"/>
                    <a:pt x="568" y="464"/>
                  </a:cubicBezTo>
                  <a:cubicBezTo>
                    <a:pt x="573" y="456"/>
                    <a:pt x="577" y="447"/>
                    <a:pt x="584" y="440"/>
                  </a:cubicBezTo>
                  <a:cubicBezTo>
                    <a:pt x="591" y="433"/>
                    <a:pt x="602" y="431"/>
                    <a:pt x="608" y="424"/>
                  </a:cubicBezTo>
                  <a:cubicBezTo>
                    <a:pt x="629" y="399"/>
                    <a:pt x="660" y="353"/>
                    <a:pt x="672" y="320"/>
                  </a:cubicBezTo>
                  <a:cubicBezTo>
                    <a:pt x="676" y="310"/>
                    <a:pt x="677" y="299"/>
                    <a:pt x="680" y="288"/>
                  </a:cubicBezTo>
                  <a:cubicBezTo>
                    <a:pt x="685" y="272"/>
                    <a:pt x="696" y="240"/>
                    <a:pt x="696" y="240"/>
                  </a:cubicBezTo>
                  <a:cubicBezTo>
                    <a:pt x="685" y="206"/>
                    <a:pt x="670" y="172"/>
                    <a:pt x="640" y="152"/>
                  </a:cubicBezTo>
                  <a:cubicBezTo>
                    <a:pt x="624" y="128"/>
                    <a:pt x="608" y="104"/>
                    <a:pt x="592" y="80"/>
                  </a:cubicBezTo>
                  <a:cubicBezTo>
                    <a:pt x="563" y="36"/>
                    <a:pt x="464" y="16"/>
                    <a:pt x="416" y="0"/>
                  </a:cubicBezTo>
                  <a:cubicBezTo>
                    <a:pt x="343" y="6"/>
                    <a:pt x="291" y="18"/>
                    <a:pt x="224" y="40"/>
                  </a:cubicBezTo>
                  <a:cubicBezTo>
                    <a:pt x="216" y="43"/>
                    <a:pt x="208" y="45"/>
                    <a:pt x="200" y="48"/>
                  </a:cubicBezTo>
                  <a:cubicBezTo>
                    <a:pt x="182" y="54"/>
                    <a:pt x="136" y="91"/>
                    <a:pt x="152" y="80"/>
                  </a:cubicBezTo>
                  <a:cubicBezTo>
                    <a:pt x="160" y="75"/>
                    <a:pt x="168" y="69"/>
                    <a:pt x="176" y="64"/>
                  </a:cubicBezTo>
                  <a:close/>
                </a:path>
              </a:pathLst>
            </a:custGeom>
            <a:solidFill>
              <a:schemeClr val="bg1"/>
            </a:solidFill>
            <a:ln w="25400">
              <a:solidFill>
                <a:schemeClr val="tx1"/>
              </a:solidFill>
              <a:round/>
              <a:headEnd/>
              <a:tailEnd/>
            </a:ln>
          </p:spPr>
          <p:txBody>
            <a:bodyPr/>
            <a:lstStyle/>
            <a:p>
              <a:endParaRPr lang="cs-CZ"/>
            </a:p>
          </p:txBody>
        </p:sp>
        <p:sp>
          <p:nvSpPr>
            <p:cNvPr id="149" name="Oval 6"/>
            <p:cNvSpPr>
              <a:spLocks noChangeArrowheads="1"/>
            </p:cNvSpPr>
            <p:nvPr/>
          </p:nvSpPr>
          <p:spPr bwMode="auto">
            <a:xfrm>
              <a:off x="2281238" y="47498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50" name="Oval 7"/>
            <p:cNvSpPr>
              <a:spLocks noChangeArrowheads="1"/>
            </p:cNvSpPr>
            <p:nvPr/>
          </p:nvSpPr>
          <p:spPr bwMode="auto">
            <a:xfrm>
              <a:off x="1900238" y="4445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51" name="Oval 8"/>
            <p:cNvSpPr>
              <a:spLocks noChangeArrowheads="1"/>
            </p:cNvSpPr>
            <p:nvPr/>
          </p:nvSpPr>
          <p:spPr bwMode="auto">
            <a:xfrm>
              <a:off x="1595438" y="48260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52" name="Oval 9"/>
            <p:cNvSpPr>
              <a:spLocks noChangeArrowheads="1"/>
            </p:cNvSpPr>
            <p:nvPr/>
          </p:nvSpPr>
          <p:spPr bwMode="auto">
            <a:xfrm>
              <a:off x="2205038" y="4445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53" name="Oval 10"/>
            <p:cNvSpPr>
              <a:spLocks noChangeArrowheads="1"/>
            </p:cNvSpPr>
            <p:nvPr/>
          </p:nvSpPr>
          <p:spPr bwMode="auto">
            <a:xfrm>
              <a:off x="1900238" y="45212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54" name="Oval 11"/>
            <p:cNvSpPr>
              <a:spLocks noChangeArrowheads="1"/>
            </p:cNvSpPr>
            <p:nvPr/>
          </p:nvSpPr>
          <p:spPr bwMode="auto">
            <a:xfrm>
              <a:off x="2509838" y="4445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55" name="Oval 12"/>
            <p:cNvSpPr>
              <a:spLocks noChangeArrowheads="1"/>
            </p:cNvSpPr>
            <p:nvPr/>
          </p:nvSpPr>
          <p:spPr bwMode="auto">
            <a:xfrm>
              <a:off x="2662238" y="46736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56" name="Oval 13"/>
            <p:cNvSpPr>
              <a:spLocks noChangeArrowheads="1"/>
            </p:cNvSpPr>
            <p:nvPr/>
          </p:nvSpPr>
          <p:spPr bwMode="auto">
            <a:xfrm>
              <a:off x="2738438" y="45974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57" name="Oval 14"/>
            <p:cNvSpPr>
              <a:spLocks noChangeArrowheads="1"/>
            </p:cNvSpPr>
            <p:nvPr/>
          </p:nvSpPr>
          <p:spPr bwMode="auto">
            <a:xfrm>
              <a:off x="2433638" y="45212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58" name="Oval 15"/>
            <p:cNvSpPr>
              <a:spLocks noChangeArrowheads="1"/>
            </p:cNvSpPr>
            <p:nvPr/>
          </p:nvSpPr>
          <p:spPr bwMode="auto">
            <a:xfrm>
              <a:off x="1595438" y="47498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59" name="Oval 16"/>
            <p:cNvSpPr>
              <a:spLocks noChangeArrowheads="1"/>
            </p:cNvSpPr>
            <p:nvPr/>
          </p:nvSpPr>
          <p:spPr bwMode="auto">
            <a:xfrm>
              <a:off x="2205038" y="45212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60" name="Oval 17"/>
            <p:cNvSpPr>
              <a:spLocks noChangeArrowheads="1"/>
            </p:cNvSpPr>
            <p:nvPr/>
          </p:nvSpPr>
          <p:spPr bwMode="auto">
            <a:xfrm>
              <a:off x="2433638" y="4826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61" name="Oval 19"/>
            <p:cNvSpPr>
              <a:spLocks noChangeArrowheads="1"/>
            </p:cNvSpPr>
            <p:nvPr/>
          </p:nvSpPr>
          <p:spPr bwMode="auto">
            <a:xfrm>
              <a:off x="2509838" y="41402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162" name="Line 22"/>
            <p:cNvSpPr>
              <a:spLocks noChangeShapeType="1"/>
            </p:cNvSpPr>
            <p:nvPr/>
          </p:nvSpPr>
          <p:spPr bwMode="auto">
            <a:xfrm flipH="1" flipV="1">
              <a:off x="2433638" y="3759200"/>
              <a:ext cx="76200" cy="304800"/>
            </a:xfrm>
            <a:prstGeom prst="line">
              <a:avLst/>
            </a:prstGeom>
            <a:noFill/>
            <a:ln w="9525">
              <a:solidFill>
                <a:schemeClr val="tx1"/>
              </a:solidFill>
              <a:round/>
              <a:headEnd/>
              <a:tailEnd type="triangle" w="med" len="med"/>
            </a:ln>
          </p:spPr>
          <p:txBody>
            <a:bodyPr/>
            <a:lstStyle/>
            <a:p>
              <a:endParaRPr lang="cs-CZ"/>
            </a:p>
          </p:txBody>
        </p:sp>
        <p:sp>
          <p:nvSpPr>
            <p:cNvPr id="163" name="Oval 23"/>
            <p:cNvSpPr>
              <a:spLocks noChangeArrowheads="1"/>
            </p:cNvSpPr>
            <p:nvPr/>
          </p:nvSpPr>
          <p:spPr bwMode="auto">
            <a:xfrm>
              <a:off x="2586038" y="25146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164" name="Freeform 31"/>
            <p:cNvSpPr>
              <a:spLocks/>
            </p:cNvSpPr>
            <p:nvPr/>
          </p:nvSpPr>
          <p:spPr bwMode="auto">
            <a:xfrm>
              <a:off x="1958975" y="3389313"/>
              <a:ext cx="957263" cy="449262"/>
            </a:xfrm>
            <a:custGeom>
              <a:avLst/>
              <a:gdLst>
                <a:gd name="T0" fmla="*/ 2147483647 w 603"/>
                <a:gd name="T1" fmla="*/ 2147483647 h 283"/>
                <a:gd name="T2" fmla="*/ 2147483647 w 603"/>
                <a:gd name="T3" fmla="*/ 2147483647 h 283"/>
                <a:gd name="T4" fmla="*/ 2147483647 w 603"/>
                <a:gd name="T5" fmla="*/ 2147483647 h 283"/>
                <a:gd name="T6" fmla="*/ 2147483647 w 603"/>
                <a:gd name="T7" fmla="*/ 2147483647 h 283"/>
                <a:gd name="T8" fmla="*/ 2147483647 w 603"/>
                <a:gd name="T9" fmla="*/ 2147483647 h 283"/>
                <a:gd name="T10" fmla="*/ 2147483647 w 603"/>
                <a:gd name="T11" fmla="*/ 2147483647 h 283"/>
                <a:gd name="T12" fmla="*/ 2147483647 w 603"/>
                <a:gd name="T13" fmla="*/ 2147483647 h 283"/>
                <a:gd name="T14" fmla="*/ 2147483647 w 603"/>
                <a:gd name="T15" fmla="*/ 2147483647 h 283"/>
                <a:gd name="T16" fmla="*/ 0 60000 65536"/>
                <a:gd name="T17" fmla="*/ 0 60000 65536"/>
                <a:gd name="T18" fmla="*/ 0 60000 65536"/>
                <a:gd name="T19" fmla="*/ 0 60000 65536"/>
                <a:gd name="T20" fmla="*/ 0 60000 65536"/>
                <a:gd name="T21" fmla="*/ 0 60000 65536"/>
                <a:gd name="T22" fmla="*/ 0 60000 65536"/>
                <a:gd name="T23" fmla="*/ 0 60000 65536"/>
                <a:gd name="T24" fmla="*/ 0 w 603"/>
                <a:gd name="T25" fmla="*/ 0 h 283"/>
                <a:gd name="T26" fmla="*/ 603 w 603"/>
                <a:gd name="T27" fmla="*/ 283 h 2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3" h="283">
                  <a:moveTo>
                    <a:pt x="43" y="273"/>
                  </a:moveTo>
                  <a:cubicBezTo>
                    <a:pt x="116" y="249"/>
                    <a:pt x="169" y="188"/>
                    <a:pt x="251" y="185"/>
                  </a:cubicBezTo>
                  <a:cubicBezTo>
                    <a:pt x="368" y="180"/>
                    <a:pt x="486" y="180"/>
                    <a:pt x="603" y="177"/>
                  </a:cubicBezTo>
                  <a:cubicBezTo>
                    <a:pt x="583" y="0"/>
                    <a:pt x="506" y="91"/>
                    <a:pt x="267" y="97"/>
                  </a:cubicBezTo>
                  <a:cubicBezTo>
                    <a:pt x="203" y="110"/>
                    <a:pt x="138" y="105"/>
                    <a:pt x="75" y="121"/>
                  </a:cubicBezTo>
                  <a:cubicBezTo>
                    <a:pt x="60" y="136"/>
                    <a:pt x="40" y="145"/>
                    <a:pt x="27" y="161"/>
                  </a:cubicBezTo>
                  <a:cubicBezTo>
                    <a:pt x="12" y="179"/>
                    <a:pt x="10" y="219"/>
                    <a:pt x="3" y="241"/>
                  </a:cubicBezTo>
                  <a:cubicBezTo>
                    <a:pt x="14" y="283"/>
                    <a:pt x="0" y="273"/>
                    <a:pt x="43" y="273"/>
                  </a:cubicBezTo>
                  <a:close/>
                </a:path>
              </a:pathLst>
            </a:custGeom>
            <a:solidFill>
              <a:schemeClr val="bg1"/>
            </a:solidFill>
            <a:ln w="25400">
              <a:solidFill>
                <a:schemeClr val="tx1"/>
              </a:solidFill>
              <a:round/>
              <a:headEnd/>
              <a:tailEnd/>
            </a:ln>
          </p:spPr>
          <p:txBody>
            <a:bodyPr/>
            <a:lstStyle/>
            <a:p>
              <a:endParaRPr lang="cs-CZ"/>
            </a:p>
          </p:txBody>
        </p:sp>
        <p:sp>
          <p:nvSpPr>
            <p:cNvPr id="165" name="Freeform 32"/>
            <p:cNvSpPr>
              <a:spLocks/>
            </p:cNvSpPr>
            <p:nvPr/>
          </p:nvSpPr>
          <p:spPr bwMode="auto">
            <a:xfrm>
              <a:off x="1617663" y="3213100"/>
              <a:ext cx="1479550" cy="514350"/>
            </a:xfrm>
            <a:custGeom>
              <a:avLst/>
              <a:gdLst>
                <a:gd name="T0" fmla="*/ 2147483647 w 932"/>
                <a:gd name="T1" fmla="*/ 2147483647 h 324"/>
                <a:gd name="T2" fmla="*/ 2147483647 w 932"/>
                <a:gd name="T3" fmla="*/ 2147483647 h 324"/>
                <a:gd name="T4" fmla="*/ 2147483647 w 932"/>
                <a:gd name="T5" fmla="*/ 2147483647 h 324"/>
                <a:gd name="T6" fmla="*/ 2147483647 w 932"/>
                <a:gd name="T7" fmla="*/ 2147483647 h 324"/>
                <a:gd name="T8" fmla="*/ 2147483647 w 932"/>
                <a:gd name="T9" fmla="*/ 2147483647 h 324"/>
                <a:gd name="T10" fmla="*/ 2147483647 w 932"/>
                <a:gd name="T11" fmla="*/ 2147483647 h 324"/>
                <a:gd name="T12" fmla="*/ 2147483647 w 932"/>
                <a:gd name="T13" fmla="*/ 2147483647 h 324"/>
                <a:gd name="T14" fmla="*/ 2147483647 w 932"/>
                <a:gd name="T15" fmla="*/ 2147483647 h 324"/>
                <a:gd name="T16" fmla="*/ 2147483647 w 932"/>
                <a:gd name="T17" fmla="*/ 2147483647 h 324"/>
                <a:gd name="T18" fmla="*/ 2147483647 w 932"/>
                <a:gd name="T19" fmla="*/ 2147483647 h 324"/>
                <a:gd name="T20" fmla="*/ 2147483647 w 932"/>
                <a:gd name="T21" fmla="*/ 2147483647 h 324"/>
                <a:gd name="T22" fmla="*/ 2147483647 w 932"/>
                <a:gd name="T23" fmla="*/ 2147483647 h 324"/>
                <a:gd name="T24" fmla="*/ 2147483647 w 932"/>
                <a:gd name="T25" fmla="*/ 0 h 324"/>
                <a:gd name="T26" fmla="*/ 2147483647 w 932"/>
                <a:gd name="T27" fmla="*/ 2147483647 h 324"/>
                <a:gd name="T28" fmla="*/ 2147483647 w 932"/>
                <a:gd name="T29" fmla="*/ 2147483647 h 324"/>
                <a:gd name="T30" fmla="*/ 2147483647 w 932"/>
                <a:gd name="T31" fmla="*/ 2147483647 h 324"/>
                <a:gd name="T32" fmla="*/ 2147483647 w 932"/>
                <a:gd name="T33" fmla="*/ 2147483647 h 324"/>
                <a:gd name="T34" fmla="*/ 2147483647 w 932"/>
                <a:gd name="T35" fmla="*/ 2147483647 h 3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32"/>
                <a:gd name="T55" fmla="*/ 0 h 324"/>
                <a:gd name="T56" fmla="*/ 932 w 932"/>
                <a:gd name="T57" fmla="*/ 324 h 3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32" h="324">
                  <a:moveTo>
                    <a:pt x="74" y="200"/>
                  </a:moveTo>
                  <a:cubicBezTo>
                    <a:pt x="38" y="209"/>
                    <a:pt x="22" y="212"/>
                    <a:pt x="10" y="248"/>
                  </a:cubicBezTo>
                  <a:cubicBezTo>
                    <a:pt x="13" y="269"/>
                    <a:pt x="0" y="300"/>
                    <a:pt x="18" y="312"/>
                  </a:cubicBezTo>
                  <a:cubicBezTo>
                    <a:pt x="36" y="324"/>
                    <a:pt x="61" y="301"/>
                    <a:pt x="82" y="296"/>
                  </a:cubicBezTo>
                  <a:cubicBezTo>
                    <a:pt x="133" y="283"/>
                    <a:pt x="162" y="257"/>
                    <a:pt x="202" y="224"/>
                  </a:cubicBezTo>
                  <a:cubicBezTo>
                    <a:pt x="218" y="211"/>
                    <a:pt x="224" y="187"/>
                    <a:pt x="242" y="176"/>
                  </a:cubicBezTo>
                  <a:cubicBezTo>
                    <a:pt x="256" y="167"/>
                    <a:pt x="274" y="165"/>
                    <a:pt x="290" y="160"/>
                  </a:cubicBezTo>
                  <a:cubicBezTo>
                    <a:pt x="315" y="152"/>
                    <a:pt x="343" y="154"/>
                    <a:pt x="370" y="152"/>
                  </a:cubicBezTo>
                  <a:cubicBezTo>
                    <a:pt x="437" y="146"/>
                    <a:pt x="570" y="136"/>
                    <a:pt x="570" y="136"/>
                  </a:cubicBezTo>
                  <a:cubicBezTo>
                    <a:pt x="637" y="114"/>
                    <a:pt x="701" y="122"/>
                    <a:pt x="770" y="128"/>
                  </a:cubicBezTo>
                  <a:cubicBezTo>
                    <a:pt x="792" y="193"/>
                    <a:pt x="783" y="193"/>
                    <a:pt x="930" y="144"/>
                  </a:cubicBezTo>
                  <a:cubicBezTo>
                    <a:pt x="932" y="143"/>
                    <a:pt x="919" y="87"/>
                    <a:pt x="914" y="80"/>
                  </a:cubicBezTo>
                  <a:cubicBezTo>
                    <a:pt x="885" y="37"/>
                    <a:pt x="834" y="26"/>
                    <a:pt x="794" y="0"/>
                  </a:cubicBezTo>
                  <a:cubicBezTo>
                    <a:pt x="731" y="7"/>
                    <a:pt x="662" y="4"/>
                    <a:pt x="602" y="24"/>
                  </a:cubicBezTo>
                  <a:cubicBezTo>
                    <a:pt x="481" y="145"/>
                    <a:pt x="330" y="92"/>
                    <a:pt x="154" y="96"/>
                  </a:cubicBezTo>
                  <a:cubicBezTo>
                    <a:pt x="117" y="152"/>
                    <a:pt x="138" y="133"/>
                    <a:pt x="98" y="160"/>
                  </a:cubicBezTo>
                  <a:cubicBezTo>
                    <a:pt x="93" y="168"/>
                    <a:pt x="86" y="175"/>
                    <a:pt x="82" y="184"/>
                  </a:cubicBezTo>
                  <a:cubicBezTo>
                    <a:pt x="73" y="202"/>
                    <a:pt x="74" y="219"/>
                    <a:pt x="74" y="200"/>
                  </a:cubicBezTo>
                  <a:close/>
                </a:path>
              </a:pathLst>
            </a:custGeom>
            <a:solidFill>
              <a:schemeClr val="bg1"/>
            </a:solidFill>
            <a:ln w="25400">
              <a:solidFill>
                <a:schemeClr val="tx1"/>
              </a:solidFill>
              <a:round/>
              <a:headEnd/>
              <a:tailEnd/>
            </a:ln>
          </p:spPr>
          <p:txBody>
            <a:bodyPr/>
            <a:lstStyle/>
            <a:p>
              <a:endParaRPr lang="cs-CZ"/>
            </a:p>
          </p:txBody>
        </p:sp>
        <p:sp>
          <p:nvSpPr>
            <p:cNvPr id="166" name="Freeform 33"/>
            <p:cNvSpPr>
              <a:spLocks/>
            </p:cNvSpPr>
            <p:nvPr/>
          </p:nvSpPr>
          <p:spPr bwMode="auto">
            <a:xfrm>
              <a:off x="1671638" y="2997200"/>
              <a:ext cx="1417637" cy="379413"/>
            </a:xfrm>
            <a:custGeom>
              <a:avLst/>
              <a:gdLst>
                <a:gd name="T0" fmla="*/ 2147483647 w 893"/>
                <a:gd name="T1" fmla="*/ 2147483647 h 239"/>
                <a:gd name="T2" fmla="*/ 2147483647 w 893"/>
                <a:gd name="T3" fmla="*/ 2147483647 h 239"/>
                <a:gd name="T4" fmla="*/ 2147483647 w 893"/>
                <a:gd name="T5" fmla="*/ 2147483647 h 239"/>
                <a:gd name="T6" fmla="*/ 2147483647 w 893"/>
                <a:gd name="T7" fmla="*/ 0 h 239"/>
                <a:gd name="T8" fmla="*/ 2147483647 w 893"/>
                <a:gd name="T9" fmla="*/ 2147483647 h 239"/>
                <a:gd name="T10" fmla="*/ 2147483647 w 893"/>
                <a:gd name="T11" fmla="*/ 2147483647 h 239"/>
                <a:gd name="T12" fmla="*/ 2147483647 w 893"/>
                <a:gd name="T13" fmla="*/ 2147483647 h 239"/>
                <a:gd name="T14" fmla="*/ 0 w 893"/>
                <a:gd name="T15" fmla="*/ 2147483647 h 239"/>
                <a:gd name="T16" fmla="*/ 2147483647 w 893"/>
                <a:gd name="T17" fmla="*/ 2147483647 h 239"/>
                <a:gd name="T18" fmla="*/ 2147483647 w 893"/>
                <a:gd name="T19" fmla="*/ 2147483647 h 2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3"/>
                <a:gd name="T31" fmla="*/ 0 h 239"/>
                <a:gd name="T32" fmla="*/ 893 w 893"/>
                <a:gd name="T33" fmla="*/ 239 h 2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3" h="239">
                  <a:moveTo>
                    <a:pt x="40" y="168"/>
                  </a:moveTo>
                  <a:cubicBezTo>
                    <a:pt x="254" y="239"/>
                    <a:pt x="411" y="172"/>
                    <a:pt x="592" y="112"/>
                  </a:cubicBezTo>
                  <a:cubicBezTo>
                    <a:pt x="625" y="12"/>
                    <a:pt x="569" y="156"/>
                    <a:pt x="816" y="80"/>
                  </a:cubicBezTo>
                  <a:cubicBezTo>
                    <a:pt x="893" y="56"/>
                    <a:pt x="779" y="13"/>
                    <a:pt x="760" y="0"/>
                  </a:cubicBezTo>
                  <a:cubicBezTo>
                    <a:pt x="428" y="11"/>
                    <a:pt x="618" y="5"/>
                    <a:pt x="456" y="32"/>
                  </a:cubicBezTo>
                  <a:cubicBezTo>
                    <a:pt x="410" y="78"/>
                    <a:pt x="458" y="39"/>
                    <a:pt x="376" y="64"/>
                  </a:cubicBezTo>
                  <a:cubicBezTo>
                    <a:pt x="347" y="73"/>
                    <a:pt x="334" y="102"/>
                    <a:pt x="304" y="112"/>
                  </a:cubicBezTo>
                  <a:cubicBezTo>
                    <a:pt x="214" y="108"/>
                    <a:pt x="84" y="72"/>
                    <a:pt x="0" y="128"/>
                  </a:cubicBezTo>
                  <a:cubicBezTo>
                    <a:pt x="8" y="133"/>
                    <a:pt x="17" y="137"/>
                    <a:pt x="24" y="144"/>
                  </a:cubicBezTo>
                  <a:cubicBezTo>
                    <a:pt x="31" y="151"/>
                    <a:pt x="40" y="168"/>
                    <a:pt x="40" y="168"/>
                  </a:cubicBezTo>
                  <a:close/>
                </a:path>
              </a:pathLst>
            </a:custGeom>
            <a:solidFill>
              <a:schemeClr val="bg1"/>
            </a:solidFill>
            <a:ln w="25400">
              <a:solidFill>
                <a:schemeClr val="tx1"/>
              </a:solidFill>
              <a:round/>
              <a:headEnd/>
              <a:tailEnd/>
            </a:ln>
          </p:spPr>
          <p:txBody>
            <a:bodyPr/>
            <a:lstStyle/>
            <a:p>
              <a:endParaRPr lang="cs-CZ"/>
            </a:p>
          </p:txBody>
        </p:sp>
        <p:sp>
          <p:nvSpPr>
            <p:cNvPr id="167" name="Freeform 34"/>
            <p:cNvSpPr>
              <a:spLocks/>
            </p:cNvSpPr>
            <p:nvPr/>
          </p:nvSpPr>
          <p:spPr bwMode="auto">
            <a:xfrm>
              <a:off x="1797050" y="2781300"/>
              <a:ext cx="903288" cy="322263"/>
            </a:xfrm>
            <a:custGeom>
              <a:avLst/>
              <a:gdLst>
                <a:gd name="T0" fmla="*/ 2147483647 w 569"/>
                <a:gd name="T1" fmla="*/ 2147483647 h 203"/>
                <a:gd name="T2" fmla="*/ 2147483647 w 569"/>
                <a:gd name="T3" fmla="*/ 2147483647 h 203"/>
                <a:gd name="T4" fmla="*/ 2147483647 w 569"/>
                <a:gd name="T5" fmla="*/ 2147483647 h 203"/>
                <a:gd name="T6" fmla="*/ 2147483647 w 569"/>
                <a:gd name="T7" fmla="*/ 2147483647 h 203"/>
                <a:gd name="T8" fmla="*/ 2147483647 w 569"/>
                <a:gd name="T9" fmla="*/ 2147483647 h 203"/>
                <a:gd name="T10" fmla="*/ 2147483647 w 569"/>
                <a:gd name="T11" fmla="*/ 0 h 203"/>
                <a:gd name="T12" fmla="*/ 2147483647 w 569"/>
                <a:gd name="T13" fmla="*/ 2147483647 h 203"/>
                <a:gd name="T14" fmla="*/ 2147483647 w 569"/>
                <a:gd name="T15" fmla="*/ 2147483647 h 203"/>
                <a:gd name="T16" fmla="*/ 2147483647 w 569"/>
                <a:gd name="T17" fmla="*/ 2147483647 h 2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9"/>
                <a:gd name="T28" fmla="*/ 0 h 203"/>
                <a:gd name="T29" fmla="*/ 569 w 569"/>
                <a:gd name="T30" fmla="*/ 203 h 2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9" h="203">
                  <a:moveTo>
                    <a:pt x="97" y="104"/>
                  </a:moveTo>
                  <a:cubicBezTo>
                    <a:pt x="87" y="106"/>
                    <a:pt x="0" y="110"/>
                    <a:pt x="65" y="160"/>
                  </a:cubicBezTo>
                  <a:cubicBezTo>
                    <a:pt x="82" y="173"/>
                    <a:pt x="108" y="165"/>
                    <a:pt x="129" y="168"/>
                  </a:cubicBezTo>
                  <a:cubicBezTo>
                    <a:pt x="182" y="203"/>
                    <a:pt x="245" y="196"/>
                    <a:pt x="289" y="152"/>
                  </a:cubicBezTo>
                  <a:cubicBezTo>
                    <a:pt x="312" y="35"/>
                    <a:pt x="476" y="83"/>
                    <a:pt x="569" y="80"/>
                  </a:cubicBezTo>
                  <a:cubicBezTo>
                    <a:pt x="561" y="21"/>
                    <a:pt x="564" y="17"/>
                    <a:pt x="513" y="0"/>
                  </a:cubicBezTo>
                  <a:cubicBezTo>
                    <a:pt x="433" y="3"/>
                    <a:pt x="353" y="1"/>
                    <a:pt x="273" y="8"/>
                  </a:cubicBezTo>
                  <a:cubicBezTo>
                    <a:pt x="222" y="13"/>
                    <a:pt x="250" y="108"/>
                    <a:pt x="193" y="112"/>
                  </a:cubicBezTo>
                  <a:cubicBezTo>
                    <a:pt x="161" y="114"/>
                    <a:pt x="129" y="107"/>
                    <a:pt x="97" y="104"/>
                  </a:cubicBezTo>
                  <a:close/>
                </a:path>
              </a:pathLst>
            </a:custGeom>
            <a:solidFill>
              <a:schemeClr val="bg1"/>
            </a:solidFill>
            <a:ln w="25400">
              <a:solidFill>
                <a:schemeClr val="tx1"/>
              </a:solidFill>
              <a:round/>
              <a:headEnd/>
              <a:tailEnd/>
            </a:ln>
          </p:spPr>
          <p:txBody>
            <a:bodyPr/>
            <a:lstStyle/>
            <a:p>
              <a:endParaRPr lang="cs-CZ"/>
            </a:p>
          </p:txBody>
        </p:sp>
        <p:sp>
          <p:nvSpPr>
            <p:cNvPr id="168" name="Oval 35"/>
            <p:cNvSpPr>
              <a:spLocks noChangeArrowheads="1"/>
            </p:cNvSpPr>
            <p:nvPr/>
          </p:nvSpPr>
          <p:spPr bwMode="auto">
            <a:xfrm>
              <a:off x="1887538" y="26416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169" name="Oval 39"/>
            <p:cNvSpPr>
              <a:spLocks noChangeArrowheads="1"/>
            </p:cNvSpPr>
            <p:nvPr/>
          </p:nvSpPr>
          <p:spPr bwMode="auto">
            <a:xfrm>
              <a:off x="2738438" y="1143000"/>
              <a:ext cx="609600" cy="533400"/>
            </a:xfrm>
            <a:prstGeom prst="ellipse">
              <a:avLst/>
            </a:prstGeom>
            <a:solidFill>
              <a:schemeClr val="bg1"/>
            </a:solidFill>
            <a:ln w="25400">
              <a:solidFill>
                <a:schemeClr val="tx1"/>
              </a:solidFill>
              <a:round/>
              <a:headEnd/>
              <a:tailEnd/>
            </a:ln>
          </p:spPr>
          <p:txBody>
            <a:bodyPr wrap="none" anchor="ctr"/>
            <a:lstStyle/>
            <a:p>
              <a:endParaRPr lang="cs-CZ"/>
            </a:p>
          </p:txBody>
        </p:sp>
        <p:sp>
          <p:nvSpPr>
            <p:cNvPr id="170" name="Oval 40"/>
            <p:cNvSpPr>
              <a:spLocks noChangeArrowheads="1"/>
            </p:cNvSpPr>
            <p:nvPr/>
          </p:nvSpPr>
          <p:spPr bwMode="auto">
            <a:xfrm>
              <a:off x="1595438" y="1143000"/>
              <a:ext cx="914400" cy="838200"/>
            </a:xfrm>
            <a:prstGeom prst="ellipse">
              <a:avLst/>
            </a:prstGeom>
            <a:solidFill>
              <a:schemeClr val="bg1"/>
            </a:solidFill>
            <a:ln w="25400">
              <a:solidFill>
                <a:schemeClr val="tx1"/>
              </a:solidFill>
              <a:round/>
              <a:headEnd/>
              <a:tailEnd/>
            </a:ln>
          </p:spPr>
          <p:txBody>
            <a:bodyPr wrap="none" anchor="ctr"/>
            <a:lstStyle/>
            <a:p>
              <a:endParaRPr lang="cs-CZ"/>
            </a:p>
          </p:txBody>
        </p:sp>
        <p:sp>
          <p:nvSpPr>
            <p:cNvPr id="171" name="Oval 41"/>
            <p:cNvSpPr>
              <a:spLocks noChangeArrowheads="1"/>
            </p:cNvSpPr>
            <p:nvPr/>
          </p:nvSpPr>
          <p:spPr bwMode="auto">
            <a:xfrm>
              <a:off x="757238" y="2057400"/>
              <a:ext cx="609600" cy="533400"/>
            </a:xfrm>
            <a:prstGeom prst="ellipse">
              <a:avLst/>
            </a:prstGeom>
            <a:solidFill>
              <a:schemeClr val="bg1"/>
            </a:solidFill>
            <a:ln w="25400">
              <a:solidFill>
                <a:schemeClr val="tx1"/>
              </a:solidFill>
              <a:round/>
              <a:headEnd/>
              <a:tailEnd/>
            </a:ln>
          </p:spPr>
          <p:txBody>
            <a:bodyPr wrap="none" anchor="ctr"/>
            <a:lstStyle/>
            <a:p>
              <a:endParaRPr lang="cs-CZ"/>
            </a:p>
          </p:txBody>
        </p:sp>
        <p:sp>
          <p:nvSpPr>
            <p:cNvPr id="172" name="Line 42"/>
            <p:cNvSpPr>
              <a:spLocks noChangeShapeType="1"/>
            </p:cNvSpPr>
            <p:nvPr/>
          </p:nvSpPr>
          <p:spPr bwMode="auto">
            <a:xfrm flipH="1" flipV="1">
              <a:off x="1443038" y="2514600"/>
              <a:ext cx="419100" cy="152400"/>
            </a:xfrm>
            <a:prstGeom prst="line">
              <a:avLst/>
            </a:prstGeom>
            <a:noFill/>
            <a:ln w="9525">
              <a:solidFill>
                <a:schemeClr val="tx1"/>
              </a:solidFill>
              <a:round/>
              <a:headEnd/>
              <a:tailEnd type="triangle" w="med" len="med"/>
            </a:ln>
          </p:spPr>
          <p:txBody>
            <a:bodyPr/>
            <a:lstStyle/>
            <a:p>
              <a:endParaRPr lang="cs-CZ"/>
            </a:p>
          </p:txBody>
        </p:sp>
        <p:sp>
          <p:nvSpPr>
            <p:cNvPr id="173" name="Line 43"/>
            <p:cNvSpPr>
              <a:spLocks noChangeShapeType="1"/>
            </p:cNvSpPr>
            <p:nvPr/>
          </p:nvSpPr>
          <p:spPr bwMode="auto">
            <a:xfrm flipH="1">
              <a:off x="3271838" y="1066800"/>
              <a:ext cx="228600" cy="152400"/>
            </a:xfrm>
            <a:prstGeom prst="line">
              <a:avLst/>
            </a:prstGeom>
            <a:noFill/>
            <a:ln w="9525">
              <a:solidFill>
                <a:schemeClr val="tx1"/>
              </a:solidFill>
              <a:round/>
              <a:headEnd/>
              <a:tailEnd type="triangle" w="med" len="med"/>
            </a:ln>
          </p:spPr>
          <p:txBody>
            <a:bodyPr/>
            <a:lstStyle/>
            <a:p>
              <a:endParaRPr lang="cs-CZ"/>
            </a:p>
          </p:txBody>
        </p:sp>
        <p:sp>
          <p:nvSpPr>
            <p:cNvPr id="174" name="Line 44"/>
            <p:cNvSpPr>
              <a:spLocks noChangeShapeType="1"/>
            </p:cNvSpPr>
            <p:nvPr/>
          </p:nvSpPr>
          <p:spPr bwMode="auto">
            <a:xfrm flipV="1">
              <a:off x="1290638" y="1828800"/>
              <a:ext cx="304800" cy="228600"/>
            </a:xfrm>
            <a:prstGeom prst="line">
              <a:avLst/>
            </a:prstGeom>
            <a:noFill/>
            <a:ln w="9525">
              <a:solidFill>
                <a:schemeClr val="tx1"/>
              </a:solidFill>
              <a:round/>
              <a:headEnd/>
              <a:tailEnd type="triangle" w="med" len="med"/>
            </a:ln>
          </p:spPr>
          <p:txBody>
            <a:bodyPr/>
            <a:lstStyle/>
            <a:p>
              <a:endParaRPr lang="cs-CZ"/>
            </a:p>
          </p:txBody>
        </p:sp>
        <p:sp>
          <p:nvSpPr>
            <p:cNvPr id="175" name="Line 45"/>
            <p:cNvSpPr>
              <a:spLocks noChangeShapeType="1"/>
            </p:cNvSpPr>
            <p:nvPr/>
          </p:nvSpPr>
          <p:spPr bwMode="auto">
            <a:xfrm flipH="1">
              <a:off x="2509838" y="1447800"/>
              <a:ext cx="152400" cy="0"/>
            </a:xfrm>
            <a:prstGeom prst="line">
              <a:avLst/>
            </a:prstGeom>
            <a:noFill/>
            <a:ln w="9525">
              <a:solidFill>
                <a:schemeClr val="tx1"/>
              </a:solidFill>
              <a:round/>
              <a:headEnd/>
              <a:tailEnd type="triangle" w="med" len="med"/>
            </a:ln>
          </p:spPr>
          <p:txBody>
            <a:bodyPr/>
            <a:lstStyle/>
            <a:p>
              <a:endParaRPr lang="cs-CZ"/>
            </a:p>
          </p:txBody>
        </p:sp>
        <p:sp>
          <p:nvSpPr>
            <p:cNvPr id="176" name="Oval 54"/>
            <p:cNvSpPr>
              <a:spLocks noChangeArrowheads="1"/>
            </p:cNvSpPr>
            <p:nvPr/>
          </p:nvSpPr>
          <p:spPr bwMode="auto">
            <a:xfrm>
              <a:off x="1976438" y="38862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177" name="Line 55"/>
            <p:cNvSpPr>
              <a:spLocks noChangeShapeType="1"/>
            </p:cNvSpPr>
            <p:nvPr/>
          </p:nvSpPr>
          <p:spPr bwMode="auto">
            <a:xfrm>
              <a:off x="2128838" y="4191000"/>
              <a:ext cx="0" cy="228600"/>
            </a:xfrm>
            <a:prstGeom prst="line">
              <a:avLst/>
            </a:prstGeom>
            <a:noFill/>
            <a:ln w="9525">
              <a:solidFill>
                <a:schemeClr val="tx1"/>
              </a:solidFill>
              <a:round/>
              <a:headEnd/>
              <a:tailEnd type="triangle" w="med" len="med"/>
            </a:ln>
          </p:spPr>
          <p:txBody>
            <a:bodyPr/>
            <a:lstStyle/>
            <a:p>
              <a:endParaRPr lang="cs-CZ"/>
            </a:p>
          </p:txBody>
        </p:sp>
        <p:sp>
          <p:nvSpPr>
            <p:cNvPr id="178" name="Freeform 56"/>
            <p:cNvSpPr>
              <a:spLocks/>
            </p:cNvSpPr>
            <p:nvPr/>
          </p:nvSpPr>
          <p:spPr bwMode="auto">
            <a:xfrm>
              <a:off x="1747838" y="5054600"/>
              <a:ext cx="762000" cy="584200"/>
            </a:xfrm>
            <a:custGeom>
              <a:avLst/>
              <a:gdLst>
                <a:gd name="T0" fmla="*/ 2147483647 w 784"/>
                <a:gd name="T1" fmla="*/ 2147483647 h 563"/>
                <a:gd name="T2" fmla="*/ 2147483647 w 784"/>
                <a:gd name="T3" fmla="*/ 2147483647 h 563"/>
                <a:gd name="T4" fmla="*/ 2147483647 w 784"/>
                <a:gd name="T5" fmla="*/ 2147483647 h 563"/>
                <a:gd name="T6" fmla="*/ 2147483647 w 784"/>
                <a:gd name="T7" fmla="*/ 2147483647 h 563"/>
                <a:gd name="T8" fmla="*/ 2147483647 w 784"/>
                <a:gd name="T9" fmla="*/ 2147483647 h 563"/>
                <a:gd name="T10" fmla="*/ 2147483647 w 784"/>
                <a:gd name="T11" fmla="*/ 2147483647 h 563"/>
                <a:gd name="T12" fmla="*/ 2147483647 w 784"/>
                <a:gd name="T13" fmla="*/ 2147483647 h 563"/>
                <a:gd name="T14" fmla="*/ 2147483647 w 784"/>
                <a:gd name="T15" fmla="*/ 2147483647 h 563"/>
                <a:gd name="T16" fmla="*/ 2147483647 w 784"/>
                <a:gd name="T17" fmla="*/ 2147483647 h 563"/>
                <a:gd name="T18" fmla="*/ 2147483647 w 784"/>
                <a:gd name="T19" fmla="*/ 2147483647 h 563"/>
                <a:gd name="T20" fmla="*/ 2147483647 w 784"/>
                <a:gd name="T21" fmla="*/ 2147483647 h 563"/>
                <a:gd name="T22" fmla="*/ 2147483647 w 784"/>
                <a:gd name="T23" fmla="*/ 2147483647 h 563"/>
                <a:gd name="T24" fmla="*/ 2147483647 w 784"/>
                <a:gd name="T25" fmla="*/ 2147483647 h 563"/>
                <a:gd name="T26" fmla="*/ 2147483647 w 784"/>
                <a:gd name="T27" fmla="*/ 2147483647 h 563"/>
                <a:gd name="T28" fmla="*/ 2147483647 w 784"/>
                <a:gd name="T29" fmla="*/ 2147483647 h 563"/>
                <a:gd name="T30" fmla="*/ 2147483647 w 784"/>
                <a:gd name="T31" fmla="*/ 2147483647 h 563"/>
                <a:gd name="T32" fmla="*/ 2147483647 w 784"/>
                <a:gd name="T33" fmla="*/ 2147483647 h 563"/>
                <a:gd name="T34" fmla="*/ 2147483647 w 784"/>
                <a:gd name="T35" fmla="*/ 2147483647 h 563"/>
                <a:gd name="T36" fmla="*/ 2147483647 w 784"/>
                <a:gd name="T37" fmla="*/ 2147483647 h 563"/>
                <a:gd name="T38" fmla="*/ 2147483647 w 784"/>
                <a:gd name="T39" fmla="*/ 2147483647 h 563"/>
                <a:gd name="T40" fmla="*/ 2147483647 w 784"/>
                <a:gd name="T41" fmla="*/ 2147483647 h 563"/>
                <a:gd name="T42" fmla="*/ 2147483647 w 784"/>
                <a:gd name="T43" fmla="*/ 2147483647 h 563"/>
                <a:gd name="T44" fmla="*/ 2147483647 w 784"/>
                <a:gd name="T45" fmla="*/ 2147483647 h 563"/>
                <a:gd name="T46" fmla="*/ 2147483647 w 784"/>
                <a:gd name="T47" fmla="*/ 2147483647 h 563"/>
                <a:gd name="T48" fmla="*/ 2147483647 w 784"/>
                <a:gd name="T49" fmla="*/ 2147483647 h 563"/>
                <a:gd name="T50" fmla="*/ 2147483647 w 784"/>
                <a:gd name="T51" fmla="*/ 2147483647 h 563"/>
                <a:gd name="T52" fmla="*/ 2147483647 w 784"/>
                <a:gd name="T53" fmla="*/ 2147483647 h 563"/>
                <a:gd name="T54" fmla="*/ 2147483647 w 784"/>
                <a:gd name="T55" fmla="*/ 2147483647 h 563"/>
                <a:gd name="T56" fmla="*/ 2147483647 w 784"/>
                <a:gd name="T57" fmla="*/ 2147483647 h 563"/>
                <a:gd name="T58" fmla="*/ 2147483647 w 784"/>
                <a:gd name="T59" fmla="*/ 2147483647 h 563"/>
                <a:gd name="T60" fmla="*/ 2147483647 w 784"/>
                <a:gd name="T61" fmla="*/ 2147483647 h 563"/>
                <a:gd name="T62" fmla="*/ 2147483647 w 784"/>
                <a:gd name="T63" fmla="*/ 2147483647 h 563"/>
                <a:gd name="T64" fmla="*/ 2147483647 w 784"/>
                <a:gd name="T65" fmla="*/ 2147483647 h 563"/>
                <a:gd name="T66" fmla="*/ 2147483647 w 784"/>
                <a:gd name="T67" fmla="*/ 2147483647 h 563"/>
                <a:gd name="T68" fmla="*/ 2147483647 w 784"/>
                <a:gd name="T69" fmla="*/ 2147483647 h 563"/>
                <a:gd name="T70" fmla="*/ 2147483647 w 784"/>
                <a:gd name="T71" fmla="*/ 2147483647 h 563"/>
                <a:gd name="T72" fmla="*/ 2147483647 w 784"/>
                <a:gd name="T73" fmla="*/ 2147483647 h 563"/>
                <a:gd name="T74" fmla="*/ 2147483647 w 784"/>
                <a:gd name="T75" fmla="*/ 2147483647 h 563"/>
                <a:gd name="T76" fmla="*/ 2147483647 w 784"/>
                <a:gd name="T77" fmla="*/ 2147483647 h 563"/>
                <a:gd name="T78" fmla="*/ 2147483647 w 784"/>
                <a:gd name="T79" fmla="*/ 2147483647 h 563"/>
                <a:gd name="T80" fmla="*/ 2147483647 w 784"/>
                <a:gd name="T81" fmla="*/ 2147483647 h 563"/>
                <a:gd name="T82" fmla="*/ 2147483647 w 784"/>
                <a:gd name="T83" fmla="*/ 2147483647 h 563"/>
                <a:gd name="T84" fmla="*/ 2147483647 w 784"/>
                <a:gd name="T85" fmla="*/ 2147483647 h 563"/>
                <a:gd name="T86" fmla="*/ 2147483647 w 784"/>
                <a:gd name="T87" fmla="*/ 2147483647 h 563"/>
                <a:gd name="T88" fmla="*/ 2147483647 w 784"/>
                <a:gd name="T89" fmla="*/ 2147483647 h 563"/>
                <a:gd name="T90" fmla="*/ 2147483647 w 784"/>
                <a:gd name="T91" fmla="*/ 2147483647 h 563"/>
                <a:gd name="T92" fmla="*/ 2147483647 w 784"/>
                <a:gd name="T93" fmla="*/ 2147483647 h 56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84"/>
                <a:gd name="T142" fmla="*/ 0 h 563"/>
                <a:gd name="T143" fmla="*/ 784 w 784"/>
                <a:gd name="T144" fmla="*/ 563 h 56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84" h="563">
                  <a:moveTo>
                    <a:pt x="432" y="0"/>
                  </a:moveTo>
                  <a:cubicBezTo>
                    <a:pt x="408" y="5"/>
                    <a:pt x="383" y="7"/>
                    <a:pt x="360" y="16"/>
                  </a:cubicBezTo>
                  <a:cubicBezTo>
                    <a:pt x="335" y="27"/>
                    <a:pt x="326" y="67"/>
                    <a:pt x="312" y="88"/>
                  </a:cubicBezTo>
                  <a:cubicBezTo>
                    <a:pt x="349" y="112"/>
                    <a:pt x="349" y="103"/>
                    <a:pt x="384" y="80"/>
                  </a:cubicBezTo>
                  <a:cubicBezTo>
                    <a:pt x="393" y="43"/>
                    <a:pt x="392" y="29"/>
                    <a:pt x="424" y="8"/>
                  </a:cubicBezTo>
                  <a:cubicBezTo>
                    <a:pt x="468" y="15"/>
                    <a:pt x="490" y="13"/>
                    <a:pt x="504" y="56"/>
                  </a:cubicBezTo>
                  <a:cubicBezTo>
                    <a:pt x="511" y="102"/>
                    <a:pt x="530" y="135"/>
                    <a:pt x="480" y="152"/>
                  </a:cubicBezTo>
                  <a:cubicBezTo>
                    <a:pt x="456" y="149"/>
                    <a:pt x="425" y="161"/>
                    <a:pt x="408" y="144"/>
                  </a:cubicBezTo>
                  <a:cubicBezTo>
                    <a:pt x="395" y="131"/>
                    <a:pt x="416" y="107"/>
                    <a:pt x="416" y="88"/>
                  </a:cubicBezTo>
                  <a:cubicBezTo>
                    <a:pt x="416" y="37"/>
                    <a:pt x="416" y="45"/>
                    <a:pt x="384" y="24"/>
                  </a:cubicBezTo>
                  <a:cubicBezTo>
                    <a:pt x="328" y="30"/>
                    <a:pt x="282" y="11"/>
                    <a:pt x="320" y="88"/>
                  </a:cubicBezTo>
                  <a:cubicBezTo>
                    <a:pt x="324" y="96"/>
                    <a:pt x="336" y="95"/>
                    <a:pt x="344" y="96"/>
                  </a:cubicBezTo>
                  <a:cubicBezTo>
                    <a:pt x="379" y="100"/>
                    <a:pt x="413" y="101"/>
                    <a:pt x="448" y="104"/>
                  </a:cubicBezTo>
                  <a:cubicBezTo>
                    <a:pt x="422" y="157"/>
                    <a:pt x="445" y="121"/>
                    <a:pt x="392" y="168"/>
                  </a:cubicBezTo>
                  <a:cubicBezTo>
                    <a:pt x="331" y="222"/>
                    <a:pt x="289" y="251"/>
                    <a:pt x="208" y="264"/>
                  </a:cubicBezTo>
                  <a:cubicBezTo>
                    <a:pt x="200" y="269"/>
                    <a:pt x="185" y="270"/>
                    <a:pt x="184" y="280"/>
                  </a:cubicBezTo>
                  <a:cubicBezTo>
                    <a:pt x="168" y="391"/>
                    <a:pt x="217" y="400"/>
                    <a:pt x="296" y="456"/>
                  </a:cubicBezTo>
                  <a:cubicBezTo>
                    <a:pt x="307" y="464"/>
                    <a:pt x="323" y="461"/>
                    <a:pt x="336" y="464"/>
                  </a:cubicBezTo>
                  <a:cubicBezTo>
                    <a:pt x="369" y="461"/>
                    <a:pt x="429" y="475"/>
                    <a:pt x="448" y="432"/>
                  </a:cubicBezTo>
                  <a:cubicBezTo>
                    <a:pt x="457" y="412"/>
                    <a:pt x="464" y="368"/>
                    <a:pt x="464" y="368"/>
                  </a:cubicBezTo>
                  <a:cubicBezTo>
                    <a:pt x="455" y="313"/>
                    <a:pt x="446" y="282"/>
                    <a:pt x="400" y="248"/>
                  </a:cubicBezTo>
                  <a:cubicBezTo>
                    <a:pt x="375" y="206"/>
                    <a:pt x="357" y="174"/>
                    <a:pt x="312" y="152"/>
                  </a:cubicBezTo>
                  <a:cubicBezTo>
                    <a:pt x="288" y="115"/>
                    <a:pt x="262" y="91"/>
                    <a:pt x="248" y="48"/>
                  </a:cubicBezTo>
                  <a:cubicBezTo>
                    <a:pt x="293" y="3"/>
                    <a:pt x="304" y="17"/>
                    <a:pt x="376" y="24"/>
                  </a:cubicBezTo>
                  <a:cubicBezTo>
                    <a:pt x="454" y="43"/>
                    <a:pt x="373" y="20"/>
                    <a:pt x="320" y="40"/>
                  </a:cubicBezTo>
                  <a:cubicBezTo>
                    <a:pt x="303" y="47"/>
                    <a:pt x="292" y="114"/>
                    <a:pt x="288" y="128"/>
                  </a:cubicBezTo>
                  <a:cubicBezTo>
                    <a:pt x="281" y="152"/>
                    <a:pt x="264" y="200"/>
                    <a:pt x="264" y="200"/>
                  </a:cubicBezTo>
                  <a:cubicBezTo>
                    <a:pt x="287" y="268"/>
                    <a:pt x="494" y="240"/>
                    <a:pt x="504" y="240"/>
                  </a:cubicBezTo>
                  <a:cubicBezTo>
                    <a:pt x="532" y="268"/>
                    <a:pt x="535" y="282"/>
                    <a:pt x="544" y="320"/>
                  </a:cubicBezTo>
                  <a:cubicBezTo>
                    <a:pt x="529" y="364"/>
                    <a:pt x="548" y="330"/>
                    <a:pt x="504" y="352"/>
                  </a:cubicBezTo>
                  <a:cubicBezTo>
                    <a:pt x="424" y="392"/>
                    <a:pt x="532" y="367"/>
                    <a:pt x="416" y="384"/>
                  </a:cubicBezTo>
                  <a:cubicBezTo>
                    <a:pt x="392" y="381"/>
                    <a:pt x="366" y="385"/>
                    <a:pt x="344" y="376"/>
                  </a:cubicBezTo>
                  <a:cubicBezTo>
                    <a:pt x="314" y="363"/>
                    <a:pt x="303" y="299"/>
                    <a:pt x="296" y="272"/>
                  </a:cubicBezTo>
                  <a:cubicBezTo>
                    <a:pt x="305" y="226"/>
                    <a:pt x="320" y="202"/>
                    <a:pt x="360" y="176"/>
                  </a:cubicBezTo>
                  <a:cubicBezTo>
                    <a:pt x="353" y="114"/>
                    <a:pt x="361" y="91"/>
                    <a:pt x="304" y="72"/>
                  </a:cubicBezTo>
                  <a:cubicBezTo>
                    <a:pt x="230" y="79"/>
                    <a:pt x="216" y="67"/>
                    <a:pt x="176" y="120"/>
                  </a:cubicBezTo>
                  <a:cubicBezTo>
                    <a:pt x="156" y="181"/>
                    <a:pt x="199" y="369"/>
                    <a:pt x="288" y="384"/>
                  </a:cubicBezTo>
                  <a:cubicBezTo>
                    <a:pt x="304" y="387"/>
                    <a:pt x="320" y="389"/>
                    <a:pt x="336" y="392"/>
                  </a:cubicBezTo>
                  <a:cubicBezTo>
                    <a:pt x="357" y="389"/>
                    <a:pt x="380" y="391"/>
                    <a:pt x="400" y="384"/>
                  </a:cubicBezTo>
                  <a:cubicBezTo>
                    <a:pt x="418" y="378"/>
                    <a:pt x="436" y="367"/>
                    <a:pt x="448" y="352"/>
                  </a:cubicBezTo>
                  <a:cubicBezTo>
                    <a:pt x="456" y="341"/>
                    <a:pt x="460" y="326"/>
                    <a:pt x="472" y="320"/>
                  </a:cubicBezTo>
                  <a:cubicBezTo>
                    <a:pt x="502" y="303"/>
                    <a:pt x="587" y="299"/>
                    <a:pt x="616" y="296"/>
                  </a:cubicBezTo>
                  <a:cubicBezTo>
                    <a:pt x="606" y="213"/>
                    <a:pt x="613" y="235"/>
                    <a:pt x="552" y="192"/>
                  </a:cubicBezTo>
                  <a:cubicBezTo>
                    <a:pt x="531" y="177"/>
                    <a:pt x="480" y="160"/>
                    <a:pt x="480" y="160"/>
                  </a:cubicBezTo>
                  <a:cubicBezTo>
                    <a:pt x="442" y="166"/>
                    <a:pt x="354" y="195"/>
                    <a:pt x="312" y="184"/>
                  </a:cubicBezTo>
                  <a:cubicBezTo>
                    <a:pt x="315" y="157"/>
                    <a:pt x="310" y="129"/>
                    <a:pt x="320" y="104"/>
                  </a:cubicBezTo>
                  <a:cubicBezTo>
                    <a:pt x="325" y="93"/>
                    <a:pt x="342" y="94"/>
                    <a:pt x="352" y="88"/>
                  </a:cubicBezTo>
                  <a:cubicBezTo>
                    <a:pt x="411" y="51"/>
                    <a:pt x="354" y="68"/>
                    <a:pt x="440" y="56"/>
                  </a:cubicBezTo>
                  <a:cubicBezTo>
                    <a:pt x="459" y="95"/>
                    <a:pt x="471" y="141"/>
                    <a:pt x="480" y="184"/>
                  </a:cubicBezTo>
                  <a:cubicBezTo>
                    <a:pt x="487" y="216"/>
                    <a:pt x="496" y="280"/>
                    <a:pt x="496" y="280"/>
                  </a:cubicBezTo>
                  <a:cubicBezTo>
                    <a:pt x="481" y="341"/>
                    <a:pt x="424" y="357"/>
                    <a:pt x="368" y="376"/>
                  </a:cubicBezTo>
                  <a:cubicBezTo>
                    <a:pt x="360" y="374"/>
                    <a:pt x="316" y="367"/>
                    <a:pt x="312" y="352"/>
                  </a:cubicBezTo>
                  <a:cubicBezTo>
                    <a:pt x="298" y="298"/>
                    <a:pt x="360" y="237"/>
                    <a:pt x="400" y="208"/>
                  </a:cubicBezTo>
                  <a:cubicBezTo>
                    <a:pt x="441" y="179"/>
                    <a:pt x="544" y="160"/>
                    <a:pt x="544" y="160"/>
                  </a:cubicBezTo>
                  <a:cubicBezTo>
                    <a:pt x="537" y="131"/>
                    <a:pt x="542" y="123"/>
                    <a:pt x="512" y="112"/>
                  </a:cubicBezTo>
                  <a:cubicBezTo>
                    <a:pt x="491" y="104"/>
                    <a:pt x="448" y="96"/>
                    <a:pt x="448" y="96"/>
                  </a:cubicBezTo>
                  <a:cubicBezTo>
                    <a:pt x="419" y="99"/>
                    <a:pt x="388" y="95"/>
                    <a:pt x="360" y="104"/>
                  </a:cubicBezTo>
                  <a:cubicBezTo>
                    <a:pt x="344" y="109"/>
                    <a:pt x="343" y="142"/>
                    <a:pt x="336" y="152"/>
                  </a:cubicBezTo>
                  <a:cubicBezTo>
                    <a:pt x="318" y="179"/>
                    <a:pt x="289" y="183"/>
                    <a:pt x="264" y="200"/>
                  </a:cubicBezTo>
                  <a:cubicBezTo>
                    <a:pt x="235" y="244"/>
                    <a:pt x="228" y="255"/>
                    <a:pt x="216" y="304"/>
                  </a:cubicBezTo>
                  <a:cubicBezTo>
                    <a:pt x="219" y="323"/>
                    <a:pt x="206" y="354"/>
                    <a:pt x="224" y="360"/>
                  </a:cubicBezTo>
                  <a:cubicBezTo>
                    <a:pt x="322" y="395"/>
                    <a:pt x="335" y="350"/>
                    <a:pt x="400" y="328"/>
                  </a:cubicBezTo>
                  <a:cubicBezTo>
                    <a:pt x="406" y="311"/>
                    <a:pt x="431" y="230"/>
                    <a:pt x="448" y="208"/>
                  </a:cubicBezTo>
                  <a:cubicBezTo>
                    <a:pt x="454" y="200"/>
                    <a:pt x="465" y="198"/>
                    <a:pt x="472" y="192"/>
                  </a:cubicBezTo>
                  <a:cubicBezTo>
                    <a:pt x="481" y="185"/>
                    <a:pt x="486" y="173"/>
                    <a:pt x="496" y="168"/>
                  </a:cubicBezTo>
                  <a:cubicBezTo>
                    <a:pt x="511" y="160"/>
                    <a:pt x="544" y="152"/>
                    <a:pt x="544" y="152"/>
                  </a:cubicBezTo>
                  <a:cubicBezTo>
                    <a:pt x="573" y="155"/>
                    <a:pt x="605" y="148"/>
                    <a:pt x="632" y="160"/>
                  </a:cubicBezTo>
                  <a:cubicBezTo>
                    <a:pt x="654" y="170"/>
                    <a:pt x="673" y="252"/>
                    <a:pt x="680" y="280"/>
                  </a:cubicBezTo>
                  <a:cubicBezTo>
                    <a:pt x="670" y="358"/>
                    <a:pt x="654" y="406"/>
                    <a:pt x="576" y="432"/>
                  </a:cubicBezTo>
                  <a:cubicBezTo>
                    <a:pt x="452" y="422"/>
                    <a:pt x="500" y="442"/>
                    <a:pt x="456" y="376"/>
                  </a:cubicBezTo>
                  <a:cubicBezTo>
                    <a:pt x="466" y="306"/>
                    <a:pt x="498" y="225"/>
                    <a:pt x="560" y="184"/>
                  </a:cubicBezTo>
                  <a:cubicBezTo>
                    <a:pt x="565" y="176"/>
                    <a:pt x="575" y="170"/>
                    <a:pt x="576" y="160"/>
                  </a:cubicBezTo>
                  <a:cubicBezTo>
                    <a:pt x="584" y="95"/>
                    <a:pt x="497" y="93"/>
                    <a:pt x="456" y="72"/>
                  </a:cubicBezTo>
                  <a:cubicBezTo>
                    <a:pt x="540" y="44"/>
                    <a:pt x="463" y="45"/>
                    <a:pt x="600" y="56"/>
                  </a:cubicBezTo>
                  <a:cubicBezTo>
                    <a:pt x="624" y="93"/>
                    <a:pt x="653" y="148"/>
                    <a:pt x="592" y="168"/>
                  </a:cubicBezTo>
                  <a:cubicBezTo>
                    <a:pt x="576" y="165"/>
                    <a:pt x="557" y="169"/>
                    <a:pt x="544" y="160"/>
                  </a:cubicBezTo>
                  <a:cubicBezTo>
                    <a:pt x="527" y="148"/>
                    <a:pt x="541" y="86"/>
                    <a:pt x="544" y="80"/>
                  </a:cubicBezTo>
                  <a:cubicBezTo>
                    <a:pt x="556" y="56"/>
                    <a:pt x="625" y="57"/>
                    <a:pt x="632" y="56"/>
                  </a:cubicBezTo>
                  <a:cubicBezTo>
                    <a:pt x="617" y="12"/>
                    <a:pt x="582" y="22"/>
                    <a:pt x="536" y="16"/>
                  </a:cubicBezTo>
                  <a:cubicBezTo>
                    <a:pt x="493" y="25"/>
                    <a:pt x="480" y="28"/>
                    <a:pt x="456" y="64"/>
                  </a:cubicBezTo>
                  <a:cubicBezTo>
                    <a:pt x="434" y="151"/>
                    <a:pt x="501" y="181"/>
                    <a:pt x="576" y="200"/>
                  </a:cubicBezTo>
                  <a:cubicBezTo>
                    <a:pt x="594" y="197"/>
                    <a:pt x="634" y="197"/>
                    <a:pt x="648" y="176"/>
                  </a:cubicBezTo>
                  <a:cubicBezTo>
                    <a:pt x="689" y="114"/>
                    <a:pt x="620" y="168"/>
                    <a:pt x="680" y="128"/>
                  </a:cubicBezTo>
                  <a:cubicBezTo>
                    <a:pt x="689" y="90"/>
                    <a:pt x="699" y="76"/>
                    <a:pt x="736" y="64"/>
                  </a:cubicBezTo>
                  <a:cubicBezTo>
                    <a:pt x="739" y="72"/>
                    <a:pt x="748" y="80"/>
                    <a:pt x="744" y="88"/>
                  </a:cubicBezTo>
                  <a:cubicBezTo>
                    <a:pt x="740" y="96"/>
                    <a:pt x="728" y="100"/>
                    <a:pt x="720" y="96"/>
                  </a:cubicBezTo>
                  <a:cubicBezTo>
                    <a:pt x="712" y="92"/>
                    <a:pt x="717" y="79"/>
                    <a:pt x="712" y="72"/>
                  </a:cubicBezTo>
                  <a:cubicBezTo>
                    <a:pt x="682" y="34"/>
                    <a:pt x="672" y="29"/>
                    <a:pt x="640" y="8"/>
                  </a:cubicBezTo>
                  <a:cubicBezTo>
                    <a:pt x="623" y="59"/>
                    <a:pt x="648" y="84"/>
                    <a:pt x="696" y="96"/>
                  </a:cubicBezTo>
                  <a:cubicBezTo>
                    <a:pt x="688" y="101"/>
                    <a:pt x="681" y="109"/>
                    <a:pt x="672" y="112"/>
                  </a:cubicBezTo>
                  <a:cubicBezTo>
                    <a:pt x="654" y="117"/>
                    <a:pt x="631" y="109"/>
                    <a:pt x="616" y="120"/>
                  </a:cubicBezTo>
                  <a:cubicBezTo>
                    <a:pt x="605" y="128"/>
                    <a:pt x="611" y="147"/>
                    <a:pt x="608" y="160"/>
                  </a:cubicBezTo>
                  <a:cubicBezTo>
                    <a:pt x="611" y="187"/>
                    <a:pt x="608" y="215"/>
                    <a:pt x="616" y="240"/>
                  </a:cubicBezTo>
                  <a:cubicBezTo>
                    <a:pt x="619" y="249"/>
                    <a:pt x="633" y="249"/>
                    <a:pt x="640" y="256"/>
                  </a:cubicBezTo>
                  <a:cubicBezTo>
                    <a:pt x="647" y="263"/>
                    <a:pt x="648" y="274"/>
                    <a:pt x="656" y="280"/>
                  </a:cubicBezTo>
                  <a:cubicBezTo>
                    <a:pt x="663" y="285"/>
                    <a:pt x="672" y="284"/>
                    <a:pt x="680" y="288"/>
                  </a:cubicBezTo>
                  <a:cubicBezTo>
                    <a:pt x="718" y="307"/>
                    <a:pt x="755" y="347"/>
                    <a:pt x="784" y="376"/>
                  </a:cubicBezTo>
                  <a:cubicBezTo>
                    <a:pt x="743" y="417"/>
                    <a:pt x="724" y="407"/>
                    <a:pt x="664" y="400"/>
                  </a:cubicBezTo>
                  <a:cubicBezTo>
                    <a:pt x="640" y="368"/>
                    <a:pt x="626" y="343"/>
                    <a:pt x="616" y="304"/>
                  </a:cubicBezTo>
                  <a:cubicBezTo>
                    <a:pt x="636" y="244"/>
                    <a:pt x="683" y="193"/>
                    <a:pt x="712" y="136"/>
                  </a:cubicBezTo>
                  <a:cubicBezTo>
                    <a:pt x="709" y="120"/>
                    <a:pt x="716" y="98"/>
                    <a:pt x="704" y="88"/>
                  </a:cubicBezTo>
                  <a:cubicBezTo>
                    <a:pt x="682" y="69"/>
                    <a:pt x="650" y="110"/>
                    <a:pt x="640" y="120"/>
                  </a:cubicBezTo>
                  <a:cubicBezTo>
                    <a:pt x="629" y="165"/>
                    <a:pt x="623" y="212"/>
                    <a:pt x="608" y="256"/>
                  </a:cubicBezTo>
                  <a:cubicBezTo>
                    <a:pt x="619" y="404"/>
                    <a:pt x="611" y="330"/>
                    <a:pt x="640" y="416"/>
                  </a:cubicBezTo>
                  <a:cubicBezTo>
                    <a:pt x="623" y="483"/>
                    <a:pt x="586" y="454"/>
                    <a:pt x="512" y="448"/>
                  </a:cubicBezTo>
                  <a:cubicBezTo>
                    <a:pt x="500" y="440"/>
                    <a:pt x="462" y="419"/>
                    <a:pt x="464" y="400"/>
                  </a:cubicBezTo>
                  <a:cubicBezTo>
                    <a:pt x="470" y="330"/>
                    <a:pt x="552" y="296"/>
                    <a:pt x="600" y="264"/>
                  </a:cubicBezTo>
                  <a:cubicBezTo>
                    <a:pt x="615" y="219"/>
                    <a:pt x="645" y="148"/>
                    <a:pt x="584" y="128"/>
                  </a:cubicBezTo>
                  <a:cubicBezTo>
                    <a:pt x="573" y="136"/>
                    <a:pt x="564" y="145"/>
                    <a:pt x="552" y="152"/>
                  </a:cubicBezTo>
                  <a:cubicBezTo>
                    <a:pt x="545" y="156"/>
                    <a:pt x="534" y="154"/>
                    <a:pt x="528" y="160"/>
                  </a:cubicBezTo>
                  <a:cubicBezTo>
                    <a:pt x="493" y="195"/>
                    <a:pt x="481" y="242"/>
                    <a:pt x="472" y="288"/>
                  </a:cubicBezTo>
                  <a:cubicBezTo>
                    <a:pt x="465" y="465"/>
                    <a:pt x="517" y="494"/>
                    <a:pt x="400" y="552"/>
                  </a:cubicBezTo>
                  <a:cubicBezTo>
                    <a:pt x="294" y="545"/>
                    <a:pt x="257" y="563"/>
                    <a:pt x="224" y="464"/>
                  </a:cubicBezTo>
                  <a:cubicBezTo>
                    <a:pt x="257" y="364"/>
                    <a:pt x="327" y="331"/>
                    <a:pt x="424" y="312"/>
                  </a:cubicBezTo>
                  <a:cubicBezTo>
                    <a:pt x="442" y="300"/>
                    <a:pt x="475" y="301"/>
                    <a:pt x="480" y="280"/>
                  </a:cubicBezTo>
                  <a:cubicBezTo>
                    <a:pt x="502" y="191"/>
                    <a:pt x="463" y="198"/>
                    <a:pt x="408" y="176"/>
                  </a:cubicBezTo>
                  <a:cubicBezTo>
                    <a:pt x="373" y="181"/>
                    <a:pt x="337" y="181"/>
                    <a:pt x="304" y="192"/>
                  </a:cubicBezTo>
                  <a:cubicBezTo>
                    <a:pt x="250" y="210"/>
                    <a:pt x="236" y="251"/>
                    <a:pt x="184" y="264"/>
                  </a:cubicBezTo>
                  <a:cubicBezTo>
                    <a:pt x="127" y="321"/>
                    <a:pt x="150" y="294"/>
                    <a:pt x="112" y="344"/>
                  </a:cubicBezTo>
                  <a:cubicBezTo>
                    <a:pt x="107" y="360"/>
                    <a:pt x="99" y="375"/>
                    <a:pt x="96" y="392"/>
                  </a:cubicBezTo>
                  <a:cubicBezTo>
                    <a:pt x="87" y="445"/>
                    <a:pt x="109" y="494"/>
                    <a:pt x="56" y="512"/>
                  </a:cubicBezTo>
                  <a:cubicBezTo>
                    <a:pt x="3" y="494"/>
                    <a:pt x="0" y="450"/>
                    <a:pt x="24" y="392"/>
                  </a:cubicBezTo>
                  <a:cubicBezTo>
                    <a:pt x="39" y="356"/>
                    <a:pt x="74" y="343"/>
                    <a:pt x="104" y="328"/>
                  </a:cubicBezTo>
                  <a:cubicBezTo>
                    <a:pt x="130" y="289"/>
                    <a:pt x="158" y="294"/>
                    <a:pt x="200" y="280"/>
                  </a:cubicBezTo>
                  <a:cubicBezTo>
                    <a:pt x="293" y="287"/>
                    <a:pt x="371" y="310"/>
                    <a:pt x="464" y="320"/>
                  </a:cubicBezTo>
                  <a:cubicBezTo>
                    <a:pt x="415" y="238"/>
                    <a:pt x="316" y="135"/>
                    <a:pt x="224" y="104"/>
                  </a:cubicBezTo>
                  <a:cubicBezTo>
                    <a:pt x="168" y="113"/>
                    <a:pt x="153" y="123"/>
                    <a:pt x="120" y="168"/>
                  </a:cubicBezTo>
                  <a:cubicBezTo>
                    <a:pt x="111" y="204"/>
                    <a:pt x="102" y="235"/>
                    <a:pt x="96" y="272"/>
                  </a:cubicBezTo>
                  <a:cubicBezTo>
                    <a:pt x="101" y="304"/>
                    <a:pt x="103" y="337"/>
                    <a:pt x="112" y="368"/>
                  </a:cubicBezTo>
                  <a:cubicBezTo>
                    <a:pt x="131" y="434"/>
                    <a:pt x="213" y="445"/>
                    <a:pt x="256" y="488"/>
                  </a:cubicBezTo>
                  <a:cubicBezTo>
                    <a:pt x="270" y="545"/>
                    <a:pt x="244" y="534"/>
                    <a:pt x="200" y="512"/>
                  </a:cubicBezTo>
                  <a:cubicBezTo>
                    <a:pt x="167" y="496"/>
                    <a:pt x="152" y="471"/>
                    <a:pt x="136" y="440"/>
                  </a:cubicBezTo>
                  <a:cubicBezTo>
                    <a:pt x="158" y="310"/>
                    <a:pt x="257" y="319"/>
                    <a:pt x="368" y="312"/>
                  </a:cubicBezTo>
                  <a:cubicBezTo>
                    <a:pt x="365" y="288"/>
                    <a:pt x="366" y="263"/>
                    <a:pt x="360" y="240"/>
                  </a:cubicBezTo>
                  <a:cubicBezTo>
                    <a:pt x="347" y="187"/>
                    <a:pt x="254" y="143"/>
                    <a:pt x="208" y="128"/>
                  </a:cubicBezTo>
                  <a:cubicBezTo>
                    <a:pt x="168" y="131"/>
                    <a:pt x="127" y="127"/>
                    <a:pt x="88" y="136"/>
                  </a:cubicBezTo>
                  <a:cubicBezTo>
                    <a:pt x="58" y="143"/>
                    <a:pt x="32" y="208"/>
                    <a:pt x="32" y="208"/>
                  </a:cubicBezTo>
                  <a:cubicBezTo>
                    <a:pt x="35" y="229"/>
                    <a:pt x="30" y="253"/>
                    <a:pt x="40" y="272"/>
                  </a:cubicBezTo>
                  <a:cubicBezTo>
                    <a:pt x="58" y="305"/>
                    <a:pt x="121" y="302"/>
                    <a:pt x="152" y="312"/>
                  </a:cubicBezTo>
                  <a:cubicBezTo>
                    <a:pt x="211" y="309"/>
                    <a:pt x="269" y="304"/>
                    <a:pt x="328" y="304"/>
                  </a:cubicBezTo>
                  <a:cubicBezTo>
                    <a:pt x="405" y="304"/>
                    <a:pt x="400" y="290"/>
                    <a:pt x="400" y="328"/>
                  </a:cubicBezTo>
                </a:path>
              </a:pathLst>
            </a:custGeom>
            <a:solidFill>
              <a:schemeClr val="bg1"/>
            </a:solidFill>
            <a:ln w="25400">
              <a:solidFill>
                <a:srgbClr val="FF0000"/>
              </a:solidFill>
              <a:round/>
              <a:headEnd/>
              <a:tailEnd/>
            </a:ln>
          </p:spPr>
          <p:txBody>
            <a:bodyPr/>
            <a:lstStyle/>
            <a:p>
              <a:endParaRPr lang="cs-CZ"/>
            </a:p>
          </p:txBody>
        </p:sp>
        <p:cxnSp>
          <p:nvCxnSpPr>
            <p:cNvPr id="179" name="Přímá spojovací šipka 94"/>
            <p:cNvCxnSpPr>
              <a:cxnSpLocks noChangeShapeType="1"/>
            </p:cNvCxnSpPr>
            <p:nvPr/>
          </p:nvCxnSpPr>
          <p:spPr bwMode="auto">
            <a:xfrm flipV="1">
              <a:off x="2890838" y="1928813"/>
              <a:ext cx="1285875" cy="642937"/>
            </a:xfrm>
            <a:prstGeom prst="straightConnector1">
              <a:avLst/>
            </a:prstGeom>
            <a:noFill/>
            <a:ln w="9525" algn="ctr">
              <a:solidFill>
                <a:schemeClr val="tx1"/>
              </a:solidFill>
              <a:round/>
              <a:headEnd type="arrow" w="med" len="med"/>
              <a:tailEnd type="arrow" w="med" len="med"/>
            </a:ln>
          </p:spPr>
        </p:cxnSp>
        <p:sp>
          <p:nvSpPr>
            <p:cNvPr id="180" name="Oval 18"/>
            <p:cNvSpPr>
              <a:spLocks noChangeArrowheads="1"/>
            </p:cNvSpPr>
            <p:nvPr/>
          </p:nvSpPr>
          <p:spPr bwMode="auto">
            <a:xfrm>
              <a:off x="3390900" y="2143125"/>
              <a:ext cx="300038" cy="357188"/>
            </a:xfrm>
            <a:prstGeom prst="ellipse">
              <a:avLst/>
            </a:prstGeom>
            <a:solidFill>
              <a:schemeClr val="accent3"/>
            </a:solidFill>
            <a:ln w="25400">
              <a:solidFill>
                <a:schemeClr val="tx1"/>
              </a:solidFill>
              <a:round/>
              <a:headEnd/>
              <a:tailEnd/>
            </a:ln>
          </p:spPr>
          <p:txBody>
            <a:bodyPr wrap="none" anchor="ctr"/>
            <a:lstStyle/>
            <a:p>
              <a:pPr>
                <a:defRPr/>
              </a:pPr>
              <a:endParaRPr lang="cs-CZ">
                <a:latin typeface="Tw Cen MT Condensed Extra Bold" pitchFamily="34" charset="-18"/>
              </a:endParaRPr>
            </a:p>
          </p:txBody>
        </p:sp>
      </p:grpSp>
      <p:grpSp>
        <p:nvGrpSpPr>
          <p:cNvPr id="181" name="Skupina 180"/>
          <p:cNvGrpSpPr/>
          <p:nvPr/>
        </p:nvGrpSpPr>
        <p:grpSpPr>
          <a:xfrm>
            <a:off x="2123728" y="260648"/>
            <a:ext cx="828154" cy="1006624"/>
            <a:chOff x="71438" y="838200"/>
            <a:chExt cx="4953000" cy="5791200"/>
          </a:xfrm>
        </p:grpSpPr>
        <p:sp>
          <p:nvSpPr>
            <p:cNvPr id="182" name="Oval 2"/>
            <p:cNvSpPr>
              <a:spLocks noChangeArrowheads="1"/>
            </p:cNvSpPr>
            <p:nvPr/>
          </p:nvSpPr>
          <p:spPr bwMode="auto">
            <a:xfrm>
              <a:off x="71438" y="838200"/>
              <a:ext cx="4953000" cy="5791200"/>
            </a:xfrm>
            <a:prstGeom prst="ellipse">
              <a:avLst/>
            </a:prstGeom>
            <a:solidFill>
              <a:srgbClr val="FFFFCC"/>
            </a:solidFill>
            <a:ln w="25400">
              <a:solidFill>
                <a:schemeClr val="tx1"/>
              </a:solidFill>
              <a:round/>
              <a:headEnd/>
              <a:tailEnd/>
            </a:ln>
          </p:spPr>
          <p:txBody>
            <a:bodyPr wrap="none" anchor="ctr"/>
            <a:lstStyle/>
            <a:p>
              <a:endParaRPr lang="cs-CZ"/>
            </a:p>
          </p:txBody>
        </p:sp>
        <p:sp>
          <p:nvSpPr>
            <p:cNvPr id="183" name="Freeform 4"/>
            <p:cNvSpPr>
              <a:spLocks/>
            </p:cNvSpPr>
            <p:nvPr/>
          </p:nvSpPr>
          <p:spPr bwMode="auto">
            <a:xfrm>
              <a:off x="1463675" y="4518025"/>
              <a:ext cx="1331913" cy="1349375"/>
            </a:xfrm>
            <a:custGeom>
              <a:avLst/>
              <a:gdLst>
                <a:gd name="T0" fmla="*/ 2147483647 w 839"/>
                <a:gd name="T1" fmla="*/ 2147483647 h 850"/>
                <a:gd name="T2" fmla="*/ 2147483647 w 839"/>
                <a:gd name="T3" fmla="*/ 2147483647 h 850"/>
                <a:gd name="T4" fmla="*/ 2147483647 w 839"/>
                <a:gd name="T5" fmla="*/ 2147483647 h 850"/>
                <a:gd name="T6" fmla="*/ 2147483647 w 839"/>
                <a:gd name="T7" fmla="*/ 2147483647 h 850"/>
                <a:gd name="T8" fmla="*/ 2147483647 w 839"/>
                <a:gd name="T9" fmla="*/ 2147483647 h 850"/>
                <a:gd name="T10" fmla="*/ 2147483647 w 839"/>
                <a:gd name="T11" fmla="*/ 2147483647 h 850"/>
                <a:gd name="T12" fmla="*/ 2147483647 w 839"/>
                <a:gd name="T13" fmla="*/ 2147483647 h 850"/>
                <a:gd name="T14" fmla="*/ 2147483647 w 839"/>
                <a:gd name="T15" fmla="*/ 2147483647 h 850"/>
                <a:gd name="T16" fmla="*/ 2147483647 w 839"/>
                <a:gd name="T17" fmla="*/ 2147483647 h 850"/>
                <a:gd name="T18" fmla="*/ 2147483647 w 839"/>
                <a:gd name="T19" fmla="*/ 2147483647 h 850"/>
                <a:gd name="T20" fmla="*/ 2147483647 w 839"/>
                <a:gd name="T21" fmla="*/ 2147483647 h 850"/>
                <a:gd name="T22" fmla="*/ 2147483647 w 839"/>
                <a:gd name="T23" fmla="*/ 2147483647 h 850"/>
                <a:gd name="T24" fmla="*/ 2147483647 w 839"/>
                <a:gd name="T25" fmla="*/ 2147483647 h 850"/>
                <a:gd name="T26" fmla="*/ 2147483647 w 839"/>
                <a:gd name="T27" fmla="*/ 2147483647 h 850"/>
                <a:gd name="T28" fmla="*/ 2147483647 w 839"/>
                <a:gd name="T29" fmla="*/ 2147483647 h 850"/>
                <a:gd name="T30" fmla="*/ 2147483647 w 839"/>
                <a:gd name="T31" fmla="*/ 2147483647 h 850"/>
                <a:gd name="T32" fmla="*/ 2147483647 w 839"/>
                <a:gd name="T33" fmla="*/ 2147483647 h 850"/>
                <a:gd name="T34" fmla="*/ 2147483647 w 839"/>
                <a:gd name="T35" fmla="*/ 2147483647 h 850"/>
                <a:gd name="T36" fmla="*/ 2147483647 w 839"/>
                <a:gd name="T37" fmla="*/ 2147483647 h 850"/>
                <a:gd name="T38" fmla="*/ 2147483647 w 839"/>
                <a:gd name="T39" fmla="*/ 2147483647 h 850"/>
                <a:gd name="T40" fmla="*/ 2147483647 w 839"/>
                <a:gd name="T41" fmla="*/ 2147483647 h 850"/>
                <a:gd name="T42" fmla="*/ 2147483647 w 839"/>
                <a:gd name="T43" fmla="*/ 2147483647 h 850"/>
                <a:gd name="T44" fmla="*/ 2147483647 w 839"/>
                <a:gd name="T45" fmla="*/ 2147483647 h 850"/>
                <a:gd name="T46" fmla="*/ 2147483647 w 839"/>
                <a:gd name="T47" fmla="*/ 2147483647 h 850"/>
                <a:gd name="T48" fmla="*/ 2147483647 w 839"/>
                <a:gd name="T49" fmla="*/ 2147483647 h 850"/>
                <a:gd name="T50" fmla="*/ 2147483647 w 839"/>
                <a:gd name="T51" fmla="*/ 2147483647 h 850"/>
                <a:gd name="T52" fmla="*/ 2147483647 w 839"/>
                <a:gd name="T53" fmla="*/ 2147483647 h 850"/>
                <a:gd name="T54" fmla="*/ 2147483647 w 839"/>
                <a:gd name="T55" fmla="*/ 2147483647 h 850"/>
                <a:gd name="T56" fmla="*/ 2147483647 w 839"/>
                <a:gd name="T57" fmla="*/ 2147483647 h 850"/>
                <a:gd name="T58" fmla="*/ 2147483647 w 839"/>
                <a:gd name="T59" fmla="*/ 2147483647 h 850"/>
                <a:gd name="T60" fmla="*/ 2147483647 w 839"/>
                <a:gd name="T61" fmla="*/ 2147483647 h 850"/>
                <a:gd name="T62" fmla="*/ 2147483647 w 839"/>
                <a:gd name="T63" fmla="*/ 2147483647 h 850"/>
                <a:gd name="T64" fmla="*/ 2147483647 w 839"/>
                <a:gd name="T65" fmla="*/ 2147483647 h 8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9"/>
                <a:gd name="T100" fmla="*/ 0 h 850"/>
                <a:gd name="T101" fmla="*/ 839 w 839"/>
                <a:gd name="T102" fmla="*/ 850 h 8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9" h="850">
                  <a:moveTo>
                    <a:pt x="115" y="378"/>
                  </a:moveTo>
                  <a:cubicBezTo>
                    <a:pt x="175" y="358"/>
                    <a:pt x="103" y="387"/>
                    <a:pt x="155" y="346"/>
                  </a:cubicBezTo>
                  <a:cubicBezTo>
                    <a:pt x="162" y="341"/>
                    <a:pt x="171" y="342"/>
                    <a:pt x="179" y="338"/>
                  </a:cubicBezTo>
                  <a:cubicBezTo>
                    <a:pt x="217" y="319"/>
                    <a:pt x="258" y="296"/>
                    <a:pt x="299" y="282"/>
                  </a:cubicBezTo>
                  <a:cubicBezTo>
                    <a:pt x="304" y="274"/>
                    <a:pt x="321" y="266"/>
                    <a:pt x="315" y="258"/>
                  </a:cubicBezTo>
                  <a:cubicBezTo>
                    <a:pt x="304" y="245"/>
                    <a:pt x="267" y="242"/>
                    <a:pt x="267" y="242"/>
                  </a:cubicBezTo>
                  <a:cubicBezTo>
                    <a:pt x="251" y="245"/>
                    <a:pt x="234" y="243"/>
                    <a:pt x="219" y="250"/>
                  </a:cubicBezTo>
                  <a:cubicBezTo>
                    <a:pt x="210" y="254"/>
                    <a:pt x="211" y="269"/>
                    <a:pt x="203" y="274"/>
                  </a:cubicBezTo>
                  <a:cubicBezTo>
                    <a:pt x="189" y="283"/>
                    <a:pt x="171" y="285"/>
                    <a:pt x="155" y="290"/>
                  </a:cubicBezTo>
                  <a:cubicBezTo>
                    <a:pt x="146" y="293"/>
                    <a:pt x="140" y="302"/>
                    <a:pt x="131" y="306"/>
                  </a:cubicBezTo>
                  <a:cubicBezTo>
                    <a:pt x="116" y="313"/>
                    <a:pt x="99" y="317"/>
                    <a:pt x="83" y="322"/>
                  </a:cubicBezTo>
                  <a:cubicBezTo>
                    <a:pt x="75" y="325"/>
                    <a:pt x="59" y="330"/>
                    <a:pt x="59" y="330"/>
                  </a:cubicBezTo>
                  <a:cubicBezTo>
                    <a:pt x="56" y="322"/>
                    <a:pt x="48" y="314"/>
                    <a:pt x="51" y="306"/>
                  </a:cubicBezTo>
                  <a:cubicBezTo>
                    <a:pt x="55" y="297"/>
                    <a:pt x="66" y="294"/>
                    <a:pt x="75" y="290"/>
                  </a:cubicBezTo>
                  <a:cubicBezTo>
                    <a:pt x="90" y="283"/>
                    <a:pt x="109" y="283"/>
                    <a:pt x="123" y="274"/>
                  </a:cubicBezTo>
                  <a:cubicBezTo>
                    <a:pt x="131" y="269"/>
                    <a:pt x="138" y="262"/>
                    <a:pt x="147" y="258"/>
                  </a:cubicBezTo>
                  <a:cubicBezTo>
                    <a:pt x="162" y="251"/>
                    <a:pt x="195" y="242"/>
                    <a:pt x="195" y="242"/>
                  </a:cubicBezTo>
                  <a:cubicBezTo>
                    <a:pt x="219" y="170"/>
                    <a:pt x="350" y="182"/>
                    <a:pt x="403" y="178"/>
                  </a:cubicBezTo>
                  <a:cubicBezTo>
                    <a:pt x="408" y="170"/>
                    <a:pt x="421" y="163"/>
                    <a:pt x="419" y="154"/>
                  </a:cubicBezTo>
                  <a:cubicBezTo>
                    <a:pt x="417" y="146"/>
                    <a:pt x="403" y="147"/>
                    <a:pt x="395" y="146"/>
                  </a:cubicBezTo>
                  <a:cubicBezTo>
                    <a:pt x="320" y="141"/>
                    <a:pt x="246" y="141"/>
                    <a:pt x="171" y="138"/>
                  </a:cubicBezTo>
                  <a:cubicBezTo>
                    <a:pt x="190" y="135"/>
                    <a:pt x="209" y="135"/>
                    <a:pt x="227" y="130"/>
                  </a:cubicBezTo>
                  <a:cubicBezTo>
                    <a:pt x="260" y="120"/>
                    <a:pt x="254" y="94"/>
                    <a:pt x="291" y="82"/>
                  </a:cubicBezTo>
                  <a:cubicBezTo>
                    <a:pt x="352" y="91"/>
                    <a:pt x="405" y="107"/>
                    <a:pt x="467" y="114"/>
                  </a:cubicBezTo>
                  <a:cubicBezTo>
                    <a:pt x="500" y="122"/>
                    <a:pt x="650" y="145"/>
                    <a:pt x="595" y="90"/>
                  </a:cubicBezTo>
                  <a:cubicBezTo>
                    <a:pt x="591" y="86"/>
                    <a:pt x="539" y="74"/>
                    <a:pt x="539" y="74"/>
                  </a:cubicBezTo>
                  <a:cubicBezTo>
                    <a:pt x="493" y="60"/>
                    <a:pt x="450" y="43"/>
                    <a:pt x="403" y="34"/>
                  </a:cubicBezTo>
                  <a:cubicBezTo>
                    <a:pt x="406" y="26"/>
                    <a:pt x="403" y="12"/>
                    <a:pt x="411" y="10"/>
                  </a:cubicBezTo>
                  <a:cubicBezTo>
                    <a:pt x="446" y="0"/>
                    <a:pt x="485" y="33"/>
                    <a:pt x="515" y="42"/>
                  </a:cubicBezTo>
                  <a:cubicBezTo>
                    <a:pt x="544" y="51"/>
                    <a:pt x="574" y="52"/>
                    <a:pt x="603" y="58"/>
                  </a:cubicBezTo>
                  <a:cubicBezTo>
                    <a:pt x="639" y="82"/>
                    <a:pt x="683" y="104"/>
                    <a:pt x="723" y="122"/>
                  </a:cubicBezTo>
                  <a:cubicBezTo>
                    <a:pt x="809" y="160"/>
                    <a:pt x="741" y="118"/>
                    <a:pt x="795" y="154"/>
                  </a:cubicBezTo>
                  <a:cubicBezTo>
                    <a:pt x="798" y="162"/>
                    <a:pt x="799" y="170"/>
                    <a:pt x="803" y="178"/>
                  </a:cubicBezTo>
                  <a:cubicBezTo>
                    <a:pt x="807" y="187"/>
                    <a:pt x="828" y="200"/>
                    <a:pt x="819" y="202"/>
                  </a:cubicBezTo>
                  <a:cubicBezTo>
                    <a:pt x="803" y="206"/>
                    <a:pt x="771" y="186"/>
                    <a:pt x="771" y="186"/>
                  </a:cubicBezTo>
                  <a:cubicBezTo>
                    <a:pt x="738" y="137"/>
                    <a:pt x="714" y="156"/>
                    <a:pt x="651" y="162"/>
                  </a:cubicBezTo>
                  <a:cubicBezTo>
                    <a:pt x="659" y="165"/>
                    <a:pt x="667" y="166"/>
                    <a:pt x="675" y="170"/>
                  </a:cubicBezTo>
                  <a:cubicBezTo>
                    <a:pt x="684" y="174"/>
                    <a:pt x="690" y="182"/>
                    <a:pt x="699" y="186"/>
                  </a:cubicBezTo>
                  <a:cubicBezTo>
                    <a:pt x="714" y="193"/>
                    <a:pt x="747" y="202"/>
                    <a:pt x="747" y="202"/>
                  </a:cubicBezTo>
                  <a:cubicBezTo>
                    <a:pt x="771" y="237"/>
                    <a:pt x="786" y="240"/>
                    <a:pt x="747" y="266"/>
                  </a:cubicBezTo>
                  <a:cubicBezTo>
                    <a:pt x="715" y="255"/>
                    <a:pt x="697" y="231"/>
                    <a:pt x="667" y="218"/>
                  </a:cubicBezTo>
                  <a:cubicBezTo>
                    <a:pt x="652" y="211"/>
                    <a:pt x="635" y="207"/>
                    <a:pt x="619" y="202"/>
                  </a:cubicBezTo>
                  <a:cubicBezTo>
                    <a:pt x="603" y="197"/>
                    <a:pt x="571" y="186"/>
                    <a:pt x="571" y="186"/>
                  </a:cubicBezTo>
                  <a:cubicBezTo>
                    <a:pt x="493" y="192"/>
                    <a:pt x="472" y="178"/>
                    <a:pt x="435" y="234"/>
                  </a:cubicBezTo>
                  <a:cubicBezTo>
                    <a:pt x="497" y="275"/>
                    <a:pt x="578" y="254"/>
                    <a:pt x="651" y="266"/>
                  </a:cubicBezTo>
                  <a:cubicBezTo>
                    <a:pt x="672" y="287"/>
                    <a:pt x="682" y="321"/>
                    <a:pt x="707" y="338"/>
                  </a:cubicBezTo>
                  <a:cubicBezTo>
                    <a:pt x="723" y="349"/>
                    <a:pt x="755" y="370"/>
                    <a:pt x="755" y="370"/>
                  </a:cubicBezTo>
                  <a:cubicBezTo>
                    <a:pt x="775" y="430"/>
                    <a:pt x="746" y="358"/>
                    <a:pt x="787" y="410"/>
                  </a:cubicBezTo>
                  <a:cubicBezTo>
                    <a:pt x="792" y="417"/>
                    <a:pt x="790" y="427"/>
                    <a:pt x="795" y="434"/>
                  </a:cubicBezTo>
                  <a:cubicBezTo>
                    <a:pt x="801" y="443"/>
                    <a:pt x="811" y="450"/>
                    <a:pt x="819" y="458"/>
                  </a:cubicBezTo>
                  <a:cubicBezTo>
                    <a:pt x="839" y="519"/>
                    <a:pt x="832" y="554"/>
                    <a:pt x="811" y="618"/>
                  </a:cubicBezTo>
                  <a:cubicBezTo>
                    <a:pt x="806" y="634"/>
                    <a:pt x="804" y="652"/>
                    <a:pt x="795" y="666"/>
                  </a:cubicBezTo>
                  <a:cubicBezTo>
                    <a:pt x="784" y="682"/>
                    <a:pt x="777" y="700"/>
                    <a:pt x="763" y="714"/>
                  </a:cubicBezTo>
                  <a:cubicBezTo>
                    <a:pt x="747" y="730"/>
                    <a:pt x="715" y="762"/>
                    <a:pt x="715" y="762"/>
                  </a:cubicBezTo>
                  <a:cubicBezTo>
                    <a:pt x="702" y="801"/>
                    <a:pt x="668" y="812"/>
                    <a:pt x="635" y="834"/>
                  </a:cubicBezTo>
                  <a:cubicBezTo>
                    <a:pt x="621" y="843"/>
                    <a:pt x="587" y="850"/>
                    <a:pt x="587" y="850"/>
                  </a:cubicBezTo>
                  <a:cubicBezTo>
                    <a:pt x="536" y="847"/>
                    <a:pt x="486" y="847"/>
                    <a:pt x="435" y="842"/>
                  </a:cubicBezTo>
                  <a:cubicBezTo>
                    <a:pt x="427" y="841"/>
                    <a:pt x="419" y="835"/>
                    <a:pt x="411" y="834"/>
                  </a:cubicBezTo>
                  <a:cubicBezTo>
                    <a:pt x="374" y="827"/>
                    <a:pt x="299" y="818"/>
                    <a:pt x="299" y="818"/>
                  </a:cubicBezTo>
                  <a:cubicBezTo>
                    <a:pt x="247" y="801"/>
                    <a:pt x="203" y="793"/>
                    <a:pt x="147" y="786"/>
                  </a:cubicBezTo>
                  <a:cubicBezTo>
                    <a:pt x="113" y="763"/>
                    <a:pt x="94" y="729"/>
                    <a:pt x="59" y="706"/>
                  </a:cubicBezTo>
                  <a:cubicBezTo>
                    <a:pt x="34" y="668"/>
                    <a:pt x="46" y="691"/>
                    <a:pt x="27" y="634"/>
                  </a:cubicBezTo>
                  <a:cubicBezTo>
                    <a:pt x="24" y="626"/>
                    <a:pt x="19" y="610"/>
                    <a:pt x="19" y="610"/>
                  </a:cubicBezTo>
                  <a:cubicBezTo>
                    <a:pt x="26" y="491"/>
                    <a:pt x="0" y="484"/>
                    <a:pt x="75" y="434"/>
                  </a:cubicBezTo>
                  <a:cubicBezTo>
                    <a:pt x="78" y="426"/>
                    <a:pt x="77" y="416"/>
                    <a:pt x="83" y="410"/>
                  </a:cubicBezTo>
                  <a:cubicBezTo>
                    <a:pt x="118" y="375"/>
                    <a:pt x="155" y="378"/>
                    <a:pt x="115" y="378"/>
                  </a:cubicBezTo>
                  <a:close/>
                </a:path>
              </a:pathLst>
            </a:custGeom>
            <a:solidFill>
              <a:schemeClr val="bg1"/>
            </a:solidFill>
            <a:ln w="25400">
              <a:solidFill>
                <a:schemeClr val="tx1"/>
              </a:solidFill>
              <a:round/>
              <a:headEnd/>
              <a:tailEnd/>
            </a:ln>
          </p:spPr>
          <p:txBody>
            <a:bodyPr/>
            <a:lstStyle/>
            <a:p>
              <a:endParaRPr lang="cs-CZ"/>
            </a:p>
          </p:txBody>
        </p:sp>
        <p:sp>
          <p:nvSpPr>
            <p:cNvPr id="184" name="Freeform 5"/>
            <p:cNvSpPr>
              <a:spLocks/>
            </p:cNvSpPr>
            <p:nvPr/>
          </p:nvSpPr>
          <p:spPr bwMode="auto">
            <a:xfrm>
              <a:off x="1519238" y="4978400"/>
              <a:ext cx="1219200" cy="838200"/>
            </a:xfrm>
            <a:custGeom>
              <a:avLst/>
              <a:gdLst>
                <a:gd name="T0" fmla="*/ 2147483647 w 696"/>
                <a:gd name="T1" fmla="*/ 2147483647 h 506"/>
                <a:gd name="T2" fmla="*/ 2147483647 w 696"/>
                <a:gd name="T3" fmla="*/ 2147483647 h 506"/>
                <a:gd name="T4" fmla="*/ 0 w 696"/>
                <a:gd name="T5" fmla="*/ 2147483647 h 506"/>
                <a:gd name="T6" fmla="*/ 2147483647 w 696"/>
                <a:gd name="T7" fmla="*/ 2147483647 h 506"/>
                <a:gd name="T8" fmla="*/ 2147483647 w 696"/>
                <a:gd name="T9" fmla="*/ 2147483647 h 506"/>
                <a:gd name="T10" fmla="*/ 2147483647 w 696"/>
                <a:gd name="T11" fmla="*/ 2147483647 h 506"/>
                <a:gd name="T12" fmla="*/ 2147483647 w 696"/>
                <a:gd name="T13" fmla="*/ 2147483647 h 506"/>
                <a:gd name="T14" fmla="*/ 2147483647 w 696"/>
                <a:gd name="T15" fmla="*/ 2147483647 h 506"/>
                <a:gd name="T16" fmla="*/ 2147483647 w 696"/>
                <a:gd name="T17" fmla="*/ 2147483647 h 506"/>
                <a:gd name="T18" fmla="*/ 2147483647 w 696"/>
                <a:gd name="T19" fmla="*/ 2147483647 h 506"/>
                <a:gd name="T20" fmla="*/ 2147483647 w 696"/>
                <a:gd name="T21" fmla="*/ 2147483647 h 506"/>
                <a:gd name="T22" fmla="*/ 2147483647 w 696"/>
                <a:gd name="T23" fmla="*/ 2147483647 h 506"/>
                <a:gd name="T24" fmla="*/ 2147483647 w 696"/>
                <a:gd name="T25" fmla="*/ 2147483647 h 506"/>
                <a:gd name="T26" fmla="*/ 2147483647 w 696"/>
                <a:gd name="T27" fmla="*/ 2147483647 h 506"/>
                <a:gd name="T28" fmla="*/ 2147483647 w 696"/>
                <a:gd name="T29" fmla="*/ 2147483647 h 506"/>
                <a:gd name="T30" fmla="*/ 2147483647 w 696"/>
                <a:gd name="T31" fmla="*/ 2147483647 h 506"/>
                <a:gd name="T32" fmla="*/ 2147483647 w 696"/>
                <a:gd name="T33" fmla="*/ 0 h 506"/>
                <a:gd name="T34" fmla="*/ 2147483647 w 696"/>
                <a:gd name="T35" fmla="*/ 2147483647 h 506"/>
                <a:gd name="T36" fmla="*/ 2147483647 w 696"/>
                <a:gd name="T37" fmla="*/ 2147483647 h 506"/>
                <a:gd name="T38" fmla="*/ 2147483647 w 696"/>
                <a:gd name="T39" fmla="*/ 2147483647 h 506"/>
                <a:gd name="T40" fmla="*/ 2147483647 w 696"/>
                <a:gd name="T41" fmla="*/ 2147483647 h 5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6"/>
                <a:gd name="T64" fmla="*/ 0 h 506"/>
                <a:gd name="T65" fmla="*/ 696 w 696"/>
                <a:gd name="T66" fmla="*/ 506 h 5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6" h="506">
                  <a:moveTo>
                    <a:pt x="176" y="64"/>
                  </a:moveTo>
                  <a:cubicBezTo>
                    <a:pt x="132" y="93"/>
                    <a:pt x="106" y="140"/>
                    <a:pt x="64" y="168"/>
                  </a:cubicBezTo>
                  <a:cubicBezTo>
                    <a:pt x="41" y="202"/>
                    <a:pt x="14" y="215"/>
                    <a:pt x="0" y="256"/>
                  </a:cubicBezTo>
                  <a:cubicBezTo>
                    <a:pt x="10" y="304"/>
                    <a:pt x="30" y="383"/>
                    <a:pt x="80" y="400"/>
                  </a:cubicBezTo>
                  <a:cubicBezTo>
                    <a:pt x="97" y="452"/>
                    <a:pt x="72" y="397"/>
                    <a:pt x="136" y="440"/>
                  </a:cubicBezTo>
                  <a:cubicBezTo>
                    <a:pt x="214" y="492"/>
                    <a:pt x="214" y="492"/>
                    <a:pt x="312" y="504"/>
                  </a:cubicBezTo>
                  <a:cubicBezTo>
                    <a:pt x="384" y="501"/>
                    <a:pt x="457" y="506"/>
                    <a:pt x="528" y="496"/>
                  </a:cubicBezTo>
                  <a:cubicBezTo>
                    <a:pt x="538" y="495"/>
                    <a:pt x="536" y="478"/>
                    <a:pt x="544" y="472"/>
                  </a:cubicBezTo>
                  <a:cubicBezTo>
                    <a:pt x="551" y="467"/>
                    <a:pt x="560" y="467"/>
                    <a:pt x="568" y="464"/>
                  </a:cubicBezTo>
                  <a:cubicBezTo>
                    <a:pt x="573" y="456"/>
                    <a:pt x="577" y="447"/>
                    <a:pt x="584" y="440"/>
                  </a:cubicBezTo>
                  <a:cubicBezTo>
                    <a:pt x="591" y="433"/>
                    <a:pt x="602" y="431"/>
                    <a:pt x="608" y="424"/>
                  </a:cubicBezTo>
                  <a:cubicBezTo>
                    <a:pt x="629" y="399"/>
                    <a:pt x="660" y="353"/>
                    <a:pt x="672" y="320"/>
                  </a:cubicBezTo>
                  <a:cubicBezTo>
                    <a:pt x="676" y="310"/>
                    <a:pt x="677" y="299"/>
                    <a:pt x="680" y="288"/>
                  </a:cubicBezTo>
                  <a:cubicBezTo>
                    <a:pt x="685" y="272"/>
                    <a:pt x="696" y="240"/>
                    <a:pt x="696" y="240"/>
                  </a:cubicBezTo>
                  <a:cubicBezTo>
                    <a:pt x="685" y="206"/>
                    <a:pt x="670" y="172"/>
                    <a:pt x="640" y="152"/>
                  </a:cubicBezTo>
                  <a:cubicBezTo>
                    <a:pt x="624" y="128"/>
                    <a:pt x="608" y="104"/>
                    <a:pt x="592" y="80"/>
                  </a:cubicBezTo>
                  <a:cubicBezTo>
                    <a:pt x="563" y="36"/>
                    <a:pt x="464" y="16"/>
                    <a:pt x="416" y="0"/>
                  </a:cubicBezTo>
                  <a:cubicBezTo>
                    <a:pt x="343" y="6"/>
                    <a:pt x="291" y="18"/>
                    <a:pt x="224" y="40"/>
                  </a:cubicBezTo>
                  <a:cubicBezTo>
                    <a:pt x="216" y="43"/>
                    <a:pt x="208" y="45"/>
                    <a:pt x="200" y="48"/>
                  </a:cubicBezTo>
                  <a:cubicBezTo>
                    <a:pt x="182" y="54"/>
                    <a:pt x="136" y="91"/>
                    <a:pt x="152" y="80"/>
                  </a:cubicBezTo>
                  <a:cubicBezTo>
                    <a:pt x="160" y="75"/>
                    <a:pt x="168" y="69"/>
                    <a:pt x="176" y="64"/>
                  </a:cubicBezTo>
                  <a:close/>
                </a:path>
              </a:pathLst>
            </a:custGeom>
            <a:solidFill>
              <a:schemeClr val="bg1"/>
            </a:solidFill>
            <a:ln w="25400">
              <a:solidFill>
                <a:schemeClr val="tx1"/>
              </a:solidFill>
              <a:round/>
              <a:headEnd/>
              <a:tailEnd/>
            </a:ln>
          </p:spPr>
          <p:txBody>
            <a:bodyPr/>
            <a:lstStyle/>
            <a:p>
              <a:endParaRPr lang="cs-CZ"/>
            </a:p>
          </p:txBody>
        </p:sp>
        <p:sp>
          <p:nvSpPr>
            <p:cNvPr id="185" name="Oval 6"/>
            <p:cNvSpPr>
              <a:spLocks noChangeArrowheads="1"/>
            </p:cNvSpPr>
            <p:nvPr/>
          </p:nvSpPr>
          <p:spPr bwMode="auto">
            <a:xfrm>
              <a:off x="2281238" y="47498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86" name="Oval 7"/>
            <p:cNvSpPr>
              <a:spLocks noChangeArrowheads="1"/>
            </p:cNvSpPr>
            <p:nvPr/>
          </p:nvSpPr>
          <p:spPr bwMode="auto">
            <a:xfrm>
              <a:off x="1900238" y="4445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87" name="Oval 8"/>
            <p:cNvSpPr>
              <a:spLocks noChangeArrowheads="1"/>
            </p:cNvSpPr>
            <p:nvPr/>
          </p:nvSpPr>
          <p:spPr bwMode="auto">
            <a:xfrm>
              <a:off x="1595438" y="48260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88" name="Oval 9"/>
            <p:cNvSpPr>
              <a:spLocks noChangeArrowheads="1"/>
            </p:cNvSpPr>
            <p:nvPr/>
          </p:nvSpPr>
          <p:spPr bwMode="auto">
            <a:xfrm>
              <a:off x="2205038" y="4445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89" name="Oval 10"/>
            <p:cNvSpPr>
              <a:spLocks noChangeArrowheads="1"/>
            </p:cNvSpPr>
            <p:nvPr/>
          </p:nvSpPr>
          <p:spPr bwMode="auto">
            <a:xfrm>
              <a:off x="1900238" y="45212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90" name="Oval 11"/>
            <p:cNvSpPr>
              <a:spLocks noChangeArrowheads="1"/>
            </p:cNvSpPr>
            <p:nvPr/>
          </p:nvSpPr>
          <p:spPr bwMode="auto">
            <a:xfrm>
              <a:off x="2509838" y="4445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91" name="Oval 12"/>
            <p:cNvSpPr>
              <a:spLocks noChangeArrowheads="1"/>
            </p:cNvSpPr>
            <p:nvPr/>
          </p:nvSpPr>
          <p:spPr bwMode="auto">
            <a:xfrm>
              <a:off x="2662238" y="46736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92" name="Oval 13"/>
            <p:cNvSpPr>
              <a:spLocks noChangeArrowheads="1"/>
            </p:cNvSpPr>
            <p:nvPr/>
          </p:nvSpPr>
          <p:spPr bwMode="auto">
            <a:xfrm>
              <a:off x="2738438" y="45974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93" name="Oval 14"/>
            <p:cNvSpPr>
              <a:spLocks noChangeArrowheads="1"/>
            </p:cNvSpPr>
            <p:nvPr/>
          </p:nvSpPr>
          <p:spPr bwMode="auto">
            <a:xfrm>
              <a:off x="2433638" y="45212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94" name="Oval 15"/>
            <p:cNvSpPr>
              <a:spLocks noChangeArrowheads="1"/>
            </p:cNvSpPr>
            <p:nvPr/>
          </p:nvSpPr>
          <p:spPr bwMode="auto">
            <a:xfrm>
              <a:off x="1595438" y="47498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95" name="Oval 16"/>
            <p:cNvSpPr>
              <a:spLocks noChangeArrowheads="1"/>
            </p:cNvSpPr>
            <p:nvPr/>
          </p:nvSpPr>
          <p:spPr bwMode="auto">
            <a:xfrm>
              <a:off x="2205038" y="45212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96" name="Oval 17"/>
            <p:cNvSpPr>
              <a:spLocks noChangeArrowheads="1"/>
            </p:cNvSpPr>
            <p:nvPr/>
          </p:nvSpPr>
          <p:spPr bwMode="auto">
            <a:xfrm>
              <a:off x="2433638" y="4826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197" name="Oval 19"/>
            <p:cNvSpPr>
              <a:spLocks noChangeArrowheads="1"/>
            </p:cNvSpPr>
            <p:nvPr/>
          </p:nvSpPr>
          <p:spPr bwMode="auto">
            <a:xfrm>
              <a:off x="2509838" y="41402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198" name="Line 22"/>
            <p:cNvSpPr>
              <a:spLocks noChangeShapeType="1"/>
            </p:cNvSpPr>
            <p:nvPr/>
          </p:nvSpPr>
          <p:spPr bwMode="auto">
            <a:xfrm flipH="1" flipV="1">
              <a:off x="2433638" y="3759200"/>
              <a:ext cx="76200" cy="304800"/>
            </a:xfrm>
            <a:prstGeom prst="line">
              <a:avLst/>
            </a:prstGeom>
            <a:noFill/>
            <a:ln w="9525">
              <a:solidFill>
                <a:schemeClr val="tx1"/>
              </a:solidFill>
              <a:round/>
              <a:headEnd/>
              <a:tailEnd type="triangle" w="med" len="med"/>
            </a:ln>
          </p:spPr>
          <p:txBody>
            <a:bodyPr/>
            <a:lstStyle/>
            <a:p>
              <a:endParaRPr lang="cs-CZ"/>
            </a:p>
          </p:txBody>
        </p:sp>
        <p:sp>
          <p:nvSpPr>
            <p:cNvPr id="199" name="Oval 23"/>
            <p:cNvSpPr>
              <a:spLocks noChangeArrowheads="1"/>
            </p:cNvSpPr>
            <p:nvPr/>
          </p:nvSpPr>
          <p:spPr bwMode="auto">
            <a:xfrm>
              <a:off x="2586038" y="25146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200" name="Freeform 31"/>
            <p:cNvSpPr>
              <a:spLocks/>
            </p:cNvSpPr>
            <p:nvPr/>
          </p:nvSpPr>
          <p:spPr bwMode="auto">
            <a:xfrm>
              <a:off x="1958975" y="3389313"/>
              <a:ext cx="957263" cy="449262"/>
            </a:xfrm>
            <a:custGeom>
              <a:avLst/>
              <a:gdLst>
                <a:gd name="T0" fmla="*/ 2147483647 w 603"/>
                <a:gd name="T1" fmla="*/ 2147483647 h 283"/>
                <a:gd name="T2" fmla="*/ 2147483647 w 603"/>
                <a:gd name="T3" fmla="*/ 2147483647 h 283"/>
                <a:gd name="T4" fmla="*/ 2147483647 w 603"/>
                <a:gd name="T5" fmla="*/ 2147483647 h 283"/>
                <a:gd name="T6" fmla="*/ 2147483647 w 603"/>
                <a:gd name="T7" fmla="*/ 2147483647 h 283"/>
                <a:gd name="T8" fmla="*/ 2147483647 w 603"/>
                <a:gd name="T9" fmla="*/ 2147483647 h 283"/>
                <a:gd name="T10" fmla="*/ 2147483647 w 603"/>
                <a:gd name="T11" fmla="*/ 2147483647 h 283"/>
                <a:gd name="T12" fmla="*/ 2147483647 w 603"/>
                <a:gd name="T13" fmla="*/ 2147483647 h 283"/>
                <a:gd name="T14" fmla="*/ 2147483647 w 603"/>
                <a:gd name="T15" fmla="*/ 2147483647 h 283"/>
                <a:gd name="T16" fmla="*/ 0 60000 65536"/>
                <a:gd name="T17" fmla="*/ 0 60000 65536"/>
                <a:gd name="T18" fmla="*/ 0 60000 65536"/>
                <a:gd name="T19" fmla="*/ 0 60000 65536"/>
                <a:gd name="T20" fmla="*/ 0 60000 65536"/>
                <a:gd name="T21" fmla="*/ 0 60000 65536"/>
                <a:gd name="T22" fmla="*/ 0 60000 65536"/>
                <a:gd name="T23" fmla="*/ 0 60000 65536"/>
                <a:gd name="T24" fmla="*/ 0 w 603"/>
                <a:gd name="T25" fmla="*/ 0 h 283"/>
                <a:gd name="T26" fmla="*/ 603 w 603"/>
                <a:gd name="T27" fmla="*/ 283 h 2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3" h="283">
                  <a:moveTo>
                    <a:pt x="43" y="273"/>
                  </a:moveTo>
                  <a:cubicBezTo>
                    <a:pt x="116" y="249"/>
                    <a:pt x="169" y="188"/>
                    <a:pt x="251" y="185"/>
                  </a:cubicBezTo>
                  <a:cubicBezTo>
                    <a:pt x="368" y="180"/>
                    <a:pt x="486" y="180"/>
                    <a:pt x="603" y="177"/>
                  </a:cubicBezTo>
                  <a:cubicBezTo>
                    <a:pt x="583" y="0"/>
                    <a:pt x="506" y="91"/>
                    <a:pt x="267" y="97"/>
                  </a:cubicBezTo>
                  <a:cubicBezTo>
                    <a:pt x="203" y="110"/>
                    <a:pt x="138" y="105"/>
                    <a:pt x="75" y="121"/>
                  </a:cubicBezTo>
                  <a:cubicBezTo>
                    <a:pt x="60" y="136"/>
                    <a:pt x="40" y="145"/>
                    <a:pt x="27" y="161"/>
                  </a:cubicBezTo>
                  <a:cubicBezTo>
                    <a:pt x="12" y="179"/>
                    <a:pt x="10" y="219"/>
                    <a:pt x="3" y="241"/>
                  </a:cubicBezTo>
                  <a:cubicBezTo>
                    <a:pt x="14" y="283"/>
                    <a:pt x="0" y="273"/>
                    <a:pt x="43" y="273"/>
                  </a:cubicBezTo>
                  <a:close/>
                </a:path>
              </a:pathLst>
            </a:custGeom>
            <a:solidFill>
              <a:schemeClr val="bg1"/>
            </a:solidFill>
            <a:ln w="25400">
              <a:solidFill>
                <a:schemeClr val="tx1"/>
              </a:solidFill>
              <a:round/>
              <a:headEnd/>
              <a:tailEnd/>
            </a:ln>
          </p:spPr>
          <p:txBody>
            <a:bodyPr/>
            <a:lstStyle/>
            <a:p>
              <a:endParaRPr lang="cs-CZ"/>
            </a:p>
          </p:txBody>
        </p:sp>
        <p:sp>
          <p:nvSpPr>
            <p:cNvPr id="201" name="Freeform 32"/>
            <p:cNvSpPr>
              <a:spLocks/>
            </p:cNvSpPr>
            <p:nvPr/>
          </p:nvSpPr>
          <p:spPr bwMode="auto">
            <a:xfrm>
              <a:off x="1617663" y="3213100"/>
              <a:ext cx="1479550" cy="514350"/>
            </a:xfrm>
            <a:custGeom>
              <a:avLst/>
              <a:gdLst>
                <a:gd name="T0" fmla="*/ 2147483647 w 932"/>
                <a:gd name="T1" fmla="*/ 2147483647 h 324"/>
                <a:gd name="T2" fmla="*/ 2147483647 w 932"/>
                <a:gd name="T3" fmla="*/ 2147483647 h 324"/>
                <a:gd name="T4" fmla="*/ 2147483647 w 932"/>
                <a:gd name="T5" fmla="*/ 2147483647 h 324"/>
                <a:gd name="T6" fmla="*/ 2147483647 w 932"/>
                <a:gd name="T7" fmla="*/ 2147483647 h 324"/>
                <a:gd name="T8" fmla="*/ 2147483647 w 932"/>
                <a:gd name="T9" fmla="*/ 2147483647 h 324"/>
                <a:gd name="T10" fmla="*/ 2147483647 w 932"/>
                <a:gd name="T11" fmla="*/ 2147483647 h 324"/>
                <a:gd name="T12" fmla="*/ 2147483647 w 932"/>
                <a:gd name="T13" fmla="*/ 2147483647 h 324"/>
                <a:gd name="T14" fmla="*/ 2147483647 w 932"/>
                <a:gd name="T15" fmla="*/ 2147483647 h 324"/>
                <a:gd name="T16" fmla="*/ 2147483647 w 932"/>
                <a:gd name="T17" fmla="*/ 2147483647 h 324"/>
                <a:gd name="T18" fmla="*/ 2147483647 w 932"/>
                <a:gd name="T19" fmla="*/ 2147483647 h 324"/>
                <a:gd name="T20" fmla="*/ 2147483647 w 932"/>
                <a:gd name="T21" fmla="*/ 2147483647 h 324"/>
                <a:gd name="T22" fmla="*/ 2147483647 w 932"/>
                <a:gd name="T23" fmla="*/ 2147483647 h 324"/>
                <a:gd name="T24" fmla="*/ 2147483647 w 932"/>
                <a:gd name="T25" fmla="*/ 0 h 324"/>
                <a:gd name="T26" fmla="*/ 2147483647 w 932"/>
                <a:gd name="T27" fmla="*/ 2147483647 h 324"/>
                <a:gd name="T28" fmla="*/ 2147483647 w 932"/>
                <a:gd name="T29" fmla="*/ 2147483647 h 324"/>
                <a:gd name="T30" fmla="*/ 2147483647 w 932"/>
                <a:gd name="T31" fmla="*/ 2147483647 h 324"/>
                <a:gd name="T32" fmla="*/ 2147483647 w 932"/>
                <a:gd name="T33" fmla="*/ 2147483647 h 324"/>
                <a:gd name="T34" fmla="*/ 2147483647 w 932"/>
                <a:gd name="T35" fmla="*/ 2147483647 h 3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32"/>
                <a:gd name="T55" fmla="*/ 0 h 324"/>
                <a:gd name="T56" fmla="*/ 932 w 932"/>
                <a:gd name="T57" fmla="*/ 324 h 3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32" h="324">
                  <a:moveTo>
                    <a:pt x="74" y="200"/>
                  </a:moveTo>
                  <a:cubicBezTo>
                    <a:pt x="38" y="209"/>
                    <a:pt x="22" y="212"/>
                    <a:pt x="10" y="248"/>
                  </a:cubicBezTo>
                  <a:cubicBezTo>
                    <a:pt x="13" y="269"/>
                    <a:pt x="0" y="300"/>
                    <a:pt x="18" y="312"/>
                  </a:cubicBezTo>
                  <a:cubicBezTo>
                    <a:pt x="36" y="324"/>
                    <a:pt x="61" y="301"/>
                    <a:pt x="82" y="296"/>
                  </a:cubicBezTo>
                  <a:cubicBezTo>
                    <a:pt x="133" y="283"/>
                    <a:pt x="162" y="257"/>
                    <a:pt x="202" y="224"/>
                  </a:cubicBezTo>
                  <a:cubicBezTo>
                    <a:pt x="218" y="211"/>
                    <a:pt x="224" y="187"/>
                    <a:pt x="242" y="176"/>
                  </a:cubicBezTo>
                  <a:cubicBezTo>
                    <a:pt x="256" y="167"/>
                    <a:pt x="274" y="165"/>
                    <a:pt x="290" y="160"/>
                  </a:cubicBezTo>
                  <a:cubicBezTo>
                    <a:pt x="315" y="152"/>
                    <a:pt x="343" y="154"/>
                    <a:pt x="370" y="152"/>
                  </a:cubicBezTo>
                  <a:cubicBezTo>
                    <a:pt x="437" y="146"/>
                    <a:pt x="570" y="136"/>
                    <a:pt x="570" y="136"/>
                  </a:cubicBezTo>
                  <a:cubicBezTo>
                    <a:pt x="637" y="114"/>
                    <a:pt x="701" y="122"/>
                    <a:pt x="770" y="128"/>
                  </a:cubicBezTo>
                  <a:cubicBezTo>
                    <a:pt x="792" y="193"/>
                    <a:pt x="783" y="193"/>
                    <a:pt x="930" y="144"/>
                  </a:cubicBezTo>
                  <a:cubicBezTo>
                    <a:pt x="932" y="143"/>
                    <a:pt x="919" y="87"/>
                    <a:pt x="914" y="80"/>
                  </a:cubicBezTo>
                  <a:cubicBezTo>
                    <a:pt x="885" y="37"/>
                    <a:pt x="834" y="26"/>
                    <a:pt x="794" y="0"/>
                  </a:cubicBezTo>
                  <a:cubicBezTo>
                    <a:pt x="731" y="7"/>
                    <a:pt x="662" y="4"/>
                    <a:pt x="602" y="24"/>
                  </a:cubicBezTo>
                  <a:cubicBezTo>
                    <a:pt x="481" y="145"/>
                    <a:pt x="330" y="92"/>
                    <a:pt x="154" y="96"/>
                  </a:cubicBezTo>
                  <a:cubicBezTo>
                    <a:pt x="117" y="152"/>
                    <a:pt x="138" y="133"/>
                    <a:pt x="98" y="160"/>
                  </a:cubicBezTo>
                  <a:cubicBezTo>
                    <a:pt x="93" y="168"/>
                    <a:pt x="86" y="175"/>
                    <a:pt x="82" y="184"/>
                  </a:cubicBezTo>
                  <a:cubicBezTo>
                    <a:pt x="73" y="202"/>
                    <a:pt x="74" y="219"/>
                    <a:pt x="74" y="200"/>
                  </a:cubicBezTo>
                  <a:close/>
                </a:path>
              </a:pathLst>
            </a:custGeom>
            <a:solidFill>
              <a:schemeClr val="bg1"/>
            </a:solidFill>
            <a:ln w="25400">
              <a:solidFill>
                <a:schemeClr val="tx1"/>
              </a:solidFill>
              <a:round/>
              <a:headEnd/>
              <a:tailEnd/>
            </a:ln>
          </p:spPr>
          <p:txBody>
            <a:bodyPr/>
            <a:lstStyle/>
            <a:p>
              <a:endParaRPr lang="cs-CZ"/>
            </a:p>
          </p:txBody>
        </p:sp>
        <p:sp>
          <p:nvSpPr>
            <p:cNvPr id="202" name="Freeform 33"/>
            <p:cNvSpPr>
              <a:spLocks/>
            </p:cNvSpPr>
            <p:nvPr/>
          </p:nvSpPr>
          <p:spPr bwMode="auto">
            <a:xfrm>
              <a:off x="1671638" y="2997200"/>
              <a:ext cx="1417637" cy="379413"/>
            </a:xfrm>
            <a:custGeom>
              <a:avLst/>
              <a:gdLst>
                <a:gd name="T0" fmla="*/ 2147483647 w 893"/>
                <a:gd name="T1" fmla="*/ 2147483647 h 239"/>
                <a:gd name="T2" fmla="*/ 2147483647 w 893"/>
                <a:gd name="T3" fmla="*/ 2147483647 h 239"/>
                <a:gd name="T4" fmla="*/ 2147483647 w 893"/>
                <a:gd name="T5" fmla="*/ 2147483647 h 239"/>
                <a:gd name="T6" fmla="*/ 2147483647 w 893"/>
                <a:gd name="T7" fmla="*/ 0 h 239"/>
                <a:gd name="T8" fmla="*/ 2147483647 w 893"/>
                <a:gd name="T9" fmla="*/ 2147483647 h 239"/>
                <a:gd name="T10" fmla="*/ 2147483647 w 893"/>
                <a:gd name="T11" fmla="*/ 2147483647 h 239"/>
                <a:gd name="T12" fmla="*/ 2147483647 w 893"/>
                <a:gd name="T13" fmla="*/ 2147483647 h 239"/>
                <a:gd name="T14" fmla="*/ 0 w 893"/>
                <a:gd name="T15" fmla="*/ 2147483647 h 239"/>
                <a:gd name="T16" fmla="*/ 2147483647 w 893"/>
                <a:gd name="T17" fmla="*/ 2147483647 h 239"/>
                <a:gd name="T18" fmla="*/ 2147483647 w 893"/>
                <a:gd name="T19" fmla="*/ 2147483647 h 2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3"/>
                <a:gd name="T31" fmla="*/ 0 h 239"/>
                <a:gd name="T32" fmla="*/ 893 w 893"/>
                <a:gd name="T33" fmla="*/ 239 h 2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3" h="239">
                  <a:moveTo>
                    <a:pt x="40" y="168"/>
                  </a:moveTo>
                  <a:cubicBezTo>
                    <a:pt x="254" y="239"/>
                    <a:pt x="411" y="172"/>
                    <a:pt x="592" y="112"/>
                  </a:cubicBezTo>
                  <a:cubicBezTo>
                    <a:pt x="625" y="12"/>
                    <a:pt x="569" y="156"/>
                    <a:pt x="816" y="80"/>
                  </a:cubicBezTo>
                  <a:cubicBezTo>
                    <a:pt x="893" y="56"/>
                    <a:pt x="779" y="13"/>
                    <a:pt x="760" y="0"/>
                  </a:cubicBezTo>
                  <a:cubicBezTo>
                    <a:pt x="428" y="11"/>
                    <a:pt x="618" y="5"/>
                    <a:pt x="456" y="32"/>
                  </a:cubicBezTo>
                  <a:cubicBezTo>
                    <a:pt x="410" y="78"/>
                    <a:pt x="458" y="39"/>
                    <a:pt x="376" y="64"/>
                  </a:cubicBezTo>
                  <a:cubicBezTo>
                    <a:pt x="347" y="73"/>
                    <a:pt x="334" y="102"/>
                    <a:pt x="304" y="112"/>
                  </a:cubicBezTo>
                  <a:cubicBezTo>
                    <a:pt x="214" y="108"/>
                    <a:pt x="84" y="72"/>
                    <a:pt x="0" y="128"/>
                  </a:cubicBezTo>
                  <a:cubicBezTo>
                    <a:pt x="8" y="133"/>
                    <a:pt x="17" y="137"/>
                    <a:pt x="24" y="144"/>
                  </a:cubicBezTo>
                  <a:cubicBezTo>
                    <a:pt x="31" y="151"/>
                    <a:pt x="40" y="168"/>
                    <a:pt x="40" y="168"/>
                  </a:cubicBezTo>
                  <a:close/>
                </a:path>
              </a:pathLst>
            </a:custGeom>
            <a:solidFill>
              <a:schemeClr val="bg1"/>
            </a:solidFill>
            <a:ln w="25400">
              <a:solidFill>
                <a:schemeClr val="tx1"/>
              </a:solidFill>
              <a:round/>
              <a:headEnd/>
              <a:tailEnd/>
            </a:ln>
          </p:spPr>
          <p:txBody>
            <a:bodyPr/>
            <a:lstStyle/>
            <a:p>
              <a:endParaRPr lang="cs-CZ"/>
            </a:p>
          </p:txBody>
        </p:sp>
        <p:sp>
          <p:nvSpPr>
            <p:cNvPr id="203" name="Freeform 34"/>
            <p:cNvSpPr>
              <a:spLocks/>
            </p:cNvSpPr>
            <p:nvPr/>
          </p:nvSpPr>
          <p:spPr bwMode="auto">
            <a:xfrm>
              <a:off x="1797050" y="2781300"/>
              <a:ext cx="903288" cy="322263"/>
            </a:xfrm>
            <a:custGeom>
              <a:avLst/>
              <a:gdLst>
                <a:gd name="T0" fmla="*/ 2147483647 w 569"/>
                <a:gd name="T1" fmla="*/ 2147483647 h 203"/>
                <a:gd name="T2" fmla="*/ 2147483647 w 569"/>
                <a:gd name="T3" fmla="*/ 2147483647 h 203"/>
                <a:gd name="T4" fmla="*/ 2147483647 w 569"/>
                <a:gd name="T5" fmla="*/ 2147483647 h 203"/>
                <a:gd name="T6" fmla="*/ 2147483647 w 569"/>
                <a:gd name="T7" fmla="*/ 2147483647 h 203"/>
                <a:gd name="T8" fmla="*/ 2147483647 w 569"/>
                <a:gd name="T9" fmla="*/ 2147483647 h 203"/>
                <a:gd name="T10" fmla="*/ 2147483647 w 569"/>
                <a:gd name="T11" fmla="*/ 0 h 203"/>
                <a:gd name="T12" fmla="*/ 2147483647 w 569"/>
                <a:gd name="T13" fmla="*/ 2147483647 h 203"/>
                <a:gd name="T14" fmla="*/ 2147483647 w 569"/>
                <a:gd name="T15" fmla="*/ 2147483647 h 203"/>
                <a:gd name="T16" fmla="*/ 2147483647 w 569"/>
                <a:gd name="T17" fmla="*/ 2147483647 h 2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9"/>
                <a:gd name="T28" fmla="*/ 0 h 203"/>
                <a:gd name="T29" fmla="*/ 569 w 569"/>
                <a:gd name="T30" fmla="*/ 203 h 2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9" h="203">
                  <a:moveTo>
                    <a:pt x="97" y="104"/>
                  </a:moveTo>
                  <a:cubicBezTo>
                    <a:pt x="87" y="106"/>
                    <a:pt x="0" y="110"/>
                    <a:pt x="65" y="160"/>
                  </a:cubicBezTo>
                  <a:cubicBezTo>
                    <a:pt x="82" y="173"/>
                    <a:pt x="108" y="165"/>
                    <a:pt x="129" y="168"/>
                  </a:cubicBezTo>
                  <a:cubicBezTo>
                    <a:pt x="182" y="203"/>
                    <a:pt x="245" y="196"/>
                    <a:pt x="289" y="152"/>
                  </a:cubicBezTo>
                  <a:cubicBezTo>
                    <a:pt x="312" y="35"/>
                    <a:pt x="476" y="83"/>
                    <a:pt x="569" y="80"/>
                  </a:cubicBezTo>
                  <a:cubicBezTo>
                    <a:pt x="561" y="21"/>
                    <a:pt x="564" y="17"/>
                    <a:pt x="513" y="0"/>
                  </a:cubicBezTo>
                  <a:cubicBezTo>
                    <a:pt x="433" y="3"/>
                    <a:pt x="353" y="1"/>
                    <a:pt x="273" y="8"/>
                  </a:cubicBezTo>
                  <a:cubicBezTo>
                    <a:pt x="222" y="13"/>
                    <a:pt x="250" y="108"/>
                    <a:pt x="193" y="112"/>
                  </a:cubicBezTo>
                  <a:cubicBezTo>
                    <a:pt x="161" y="114"/>
                    <a:pt x="129" y="107"/>
                    <a:pt x="97" y="104"/>
                  </a:cubicBezTo>
                  <a:close/>
                </a:path>
              </a:pathLst>
            </a:custGeom>
            <a:solidFill>
              <a:schemeClr val="bg1"/>
            </a:solidFill>
            <a:ln w="25400">
              <a:solidFill>
                <a:schemeClr val="tx1"/>
              </a:solidFill>
              <a:round/>
              <a:headEnd/>
              <a:tailEnd/>
            </a:ln>
          </p:spPr>
          <p:txBody>
            <a:bodyPr/>
            <a:lstStyle/>
            <a:p>
              <a:endParaRPr lang="cs-CZ"/>
            </a:p>
          </p:txBody>
        </p:sp>
        <p:sp>
          <p:nvSpPr>
            <p:cNvPr id="204" name="Oval 35"/>
            <p:cNvSpPr>
              <a:spLocks noChangeArrowheads="1"/>
            </p:cNvSpPr>
            <p:nvPr/>
          </p:nvSpPr>
          <p:spPr bwMode="auto">
            <a:xfrm>
              <a:off x="1887538" y="26416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205" name="Oval 39"/>
            <p:cNvSpPr>
              <a:spLocks noChangeArrowheads="1"/>
            </p:cNvSpPr>
            <p:nvPr/>
          </p:nvSpPr>
          <p:spPr bwMode="auto">
            <a:xfrm>
              <a:off x="2738438" y="1143000"/>
              <a:ext cx="609600" cy="533400"/>
            </a:xfrm>
            <a:prstGeom prst="ellipse">
              <a:avLst/>
            </a:prstGeom>
            <a:solidFill>
              <a:schemeClr val="bg1"/>
            </a:solidFill>
            <a:ln w="25400">
              <a:solidFill>
                <a:schemeClr val="tx1"/>
              </a:solidFill>
              <a:round/>
              <a:headEnd/>
              <a:tailEnd/>
            </a:ln>
          </p:spPr>
          <p:txBody>
            <a:bodyPr wrap="none" anchor="ctr"/>
            <a:lstStyle/>
            <a:p>
              <a:endParaRPr lang="cs-CZ"/>
            </a:p>
          </p:txBody>
        </p:sp>
        <p:sp>
          <p:nvSpPr>
            <p:cNvPr id="206" name="Oval 40"/>
            <p:cNvSpPr>
              <a:spLocks noChangeArrowheads="1"/>
            </p:cNvSpPr>
            <p:nvPr/>
          </p:nvSpPr>
          <p:spPr bwMode="auto">
            <a:xfrm>
              <a:off x="1595438" y="1143000"/>
              <a:ext cx="914400" cy="838200"/>
            </a:xfrm>
            <a:prstGeom prst="ellipse">
              <a:avLst/>
            </a:prstGeom>
            <a:solidFill>
              <a:schemeClr val="bg1"/>
            </a:solidFill>
            <a:ln w="25400">
              <a:solidFill>
                <a:schemeClr val="tx1"/>
              </a:solidFill>
              <a:round/>
              <a:headEnd/>
              <a:tailEnd/>
            </a:ln>
          </p:spPr>
          <p:txBody>
            <a:bodyPr wrap="none" anchor="ctr"/>
            <a:lstStyle/>
            <a:p>
              <a:endParaRPr lang="cs-CZ"/>
            </a:p>
          </p:txBody>
        </p:sp>
        <p:sp>
          <p:nvSpPr>
            <p:cNvPr id="207" name="Oval 41"/>
            <p:cNvSpPr>
              <a:spLocks noChangeArrowheads="1"/>
            </p:cNvSpPr>
            <p:nvPr/>
          </p:nvSpPr>
          <p:spPr bwMode="auto">
            <a:xfrm>
              <a:off x="757238" y="2057400"/>
              <a:ext cx="609600" cy="533400"/>
            </a:xfrm>
            <a:prstGeom prst="ellipse">
              <a:avLst/>
            </a:prstGeom>
            <a:solidFill>
              <a:schemeClr val="bg1"/>
            </a:solidFill>
            <a:ln w="25400">
              <a:solidFill>
                <a:schemeClr val="tx1"/>
              </a:solidFill>
              <a:round/>
              <a:headEnd/>
              <a:tailEnd/>
            </a:ln>
          </p:spPr>
          <p:txBody>
            <a:bodyPr wrap="none" anchor="ctr"/>
            <a:lstStyle/>
            <a:p>
              <a:endParaRPr lang="cs-CZ"/>
            </a:p>
          </p:txBody>
        </p:sp>
        <p:sp>
          <p:nvSpPr>
            <p:cNvPr id="208" name="Line 42"/>
            <p:cNvSpPr>
              <a:spLocks noChangeShapeType="1"/>
            </p:cNvSpPr>
            <p:nvPr/>
          </p:nvSpPr>
          <p:spPr bwMode="auto">
            <a:xfrm flipH="1" flipV="1">
              <a:off x="1443038" y="2514600"/>
              <a:ext cx="419100" cy="152400"/>
            </a:xfrm>
            <a:prstGeom prst="line">
              <a:avLst/>
            </a:prstGeom>
            <a:noFill/>
            <a:ln w="9525">
              <a:solidFill>
                <a:schemeClr val="tx1"/>
              </a:solidFill>
              <a:round/>
              <a:headEnd/>
              <a:tailEnd type="triangle" w="med" len="med"/>
            </a:ln>
          </p:spPr>
          <p:txBody>
            <a:bodyPr/>
            <a:lstStyle/>
            <a:p>
              <a:endParaRPr lang="cs-CZ"/>
            </a:p>
          </p:txBody>
        </p:sp>
        <p:sp>
          <p:nvSpPr>
            <p:cNvPr id="209" name="Line 43"/>
            <p:cNvSpPr>
              <a:spLocks noChangeShapeType="1"/>
            </p:cNvSpPr>
            <p:nvPr/>
          </p:nvSpPr>
          <p:spPr bwMode="auto">
            <a:xfrm flipH="1">
              <a:off x="3271838" y="1066800"/>
              <a:ext cx="228600" cy="152400"/>
            </a:xfrm>
            <a:prstGeom prst="line">
              <a:avLst/>
            </a:prstGeom>
            <a:noFill/>
            <a:ln w="9525">
              <a:solidFill>
                <a:schemeClr val="tx1"/>
              </a:solidFill>
              <a:round/>
              <a:headEnd/>
              <a:tailEnd type="triangle" w="med" len="med"/>
            </a:ln>
          </p:spPr>
          <p:txBody>
            <a:bodyPr/>
            <a:lstStyle/>
            <a:p>
              <a:endParaRPr lang="cs-CZ"/>
            </a:p>
          </p:txBody>
        </p:sp>
        <p:sp>
          <p:nvSpPr>
            <p:cNvPr id="210" name="Line 44"/>
            <p:cNvSpPr>
              <a:spLocks noChangeShapeType="1"/>
            </p:cNvSpPr>
            <p:nvPr/>
          </p:nvSpPr>
          <p:spPr bwMode="auto">
            <a:xfrm flipV="1">
              <a:off x="1290638" y="1828800"/>
              <a:ext cx="304800" cy="228600"/>
            </a:xfrm>
            <a:prstGeom prst="line">
              <a:avLst/>
            </a:prstGeom>
            <a:noFill/>
            <a:ln w="9525">
              <a:solidFill>
                <a:schemeClr val="tx1"/>
              </a:solidFill>
              <a:round/>
              <a:headEnd/>
              <a:tailEnd type="triangle" w="med" len="med"/>
            </a:ln>
          </p:spPr>
          <p:txBody>
            <a:bodyPr/>
            <a:lstStyle/>
            <a:p>
              <a:endParaRPr lang="cs-CZ"/>
            </a:p>
          </p:txBody>
        </p:sp>
        <p:sp>
          <p:nvSpPr>
            <p:cNvPr id="211" name="Line 45"/>
            <p:cNvSpPr>
              <a:spLocks noChangeShapeType="1"/>
            </p:cNvSpPr>
            <p:nvPr/>
          </p:nvSpPr>
          <p:spPr bwMode="auto">
            <a:xfrm flipH="1">
              <a:off x="2509838" y="1447800"/>
              <a:ext cx="152400" cy="0"/>
            </a:xfrm>
            <a:prstGeom prst="line">
              <a:avLst/>
            </a:prstGeom>
            <a:noFill/>
            <a:ln w="9525">
              <a:solidFill>
                <a:schemeClr val="tx1"/>
              </a:solidFill>
              <a:round/>
              <a:headEnd/>
              <a:tailEnd type="triangle" w="med" len="med"/>
            </a:ln>
          </p:spPr>
          <p:txBody>
            <a:bodyPr/>
            <a:lstStyle/>
            <a:p>
              <a:endParaRPr lang="cs-CZ"/>
            </a:p>
          </p:txBody>
        </p:sp>
        <p:sp>
          <p:nvSpPr>
            <p:cNvPr id="212" name="Oval 54"/>
            <p:cNvSpPr>
              <a:spLocks noChangeArrowheads="1"/>
            </p:cNvSpPr>
            <p:nvPr/>
          </p:nvSpPr>
          <p:spPr bwMode="auto">
            <a:xfrm>
              <a:off x="1976438" y="38862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213" name="Line 55"/>
            <p:cNvSpPr>
              <a:spLocks noChangeShapeType="1"/>
            </p:cNvSpPr>
            <p:nvPr/>
          </p:nvSpPr>
          <p:spPr bwMode="auto">
            <a:xfrm>
              <a:off x="2128838" y="4191000"/>
              <a:ext cx="0" cy="228600"/>
            </a:xfrm>
            <a:prstGeom prst="line">
              <a:avLst/>
            </a:prstGeom>
            <a:noFill/>
            <a:ln w="9525">
              <a:solidFill>
                <a:schemeClr val="tx1"/>
              </a:solidFill>
              <a:round/>
              <a:headEnd/>
              <a:tailEnd type="triangle" w="med" len="med"/>
            </a:ln>
          </p:spPr>
          <p:txBody>
            <a:bodyPr/>
            <a:lstStyle/>
            <a:p>
              <a:endParaRPr lang="cs-CZ"/>
            </a:p>
          </p:txBody>
        </p:sp>
        <p:sp>
          <p:nvSpPr>
            <p:cNvPr id="214" name="Freeform 56"/>
            <p:cNvSpPr>
              <a:spLocks/>
            </p:cNvSpPr>
            <p:nvPr/>
          </p:nvSpPr>
          <p:spPr bwMode="auto">
            <a:xfrm>
              <a:off x="1747838" y="5054600"/>
              <a:ext cx="762000" cy="584200"/>
            </a:xfrm>
            <a:custGeom>
              <a:avLst/>
              <a:gdLst>
                <a:gd name="T0" fmla="*/ 2147483647 w 784"/>
                <a:gd name="T1" fmla="*/ 2147483647 h 563"/>
                <a:gd name="T2" fmla="*/ 2147483647 w 784"/>
                <a:gd name="T3" fmla="*/ 2147483647 h 563"/>
                <a:gd name="T4" fmla="*/ 2147483647 w 784"/>
                <a:gd name="T5" fmla="*/ 2147483647 h 563"/>
                <a:gd name="T6" fmla="*/ 2147483647 w 784"/>
                <a:gd name="T7" fmla="*/ 2147483647 h 563"/>
                <a:gd name="T8" fmla="*/ 2147483647 w 784"/>
                <a:gd name="T9" fmla="*/ 2147483647 h 563"/>
                <a:gd name="T10" fmla="*/ 2147483647 w 784"/>
                <a:gd name="T11" fmla="*/ 2147483647 h 563"/>
                <a:gd name="T12" fmla="*/ 2147483647 w 784"/>
                <a:gd name="T13" fmla="*/ 2147483647 h 563"/>
                <a:gd name="T14" fmla="*/ 2147483647 w 784"/>
                <a:gd name="T15" fmla="*/ 2147483647 h 563"/>
                <a:gd name="T16" fmla="*/ 2147483647 w 784"/>
                <a:gd name="T17" fmla="*/ 2147483647 h 563"/>
                <a:gd name="T18" fmla="*/ 2147483647 w 784"/>
                <a:gd name="T19" fmla="*/ 2147483647 h 563"/>
                <a:gd name="T20" fmla="*/ 2147483647 w 784"/>
                <a:gd name="T21" fmla="*/ 2147483647 h 563"/>
                <a:gd name="T22" fmla="*/ 2147483647 w 784"/>
                <a:gd name="T23" fmla="*/ 2147483647 h 563"/>
                <a:gd name="T24" fmla="*/ 2147483647 w 784"/>
                <a:gd name="T25" fmla="*/ 2147483647 h 563"/>
                <a:gd name="T26" fmla="*/ 2147483647 w 784"/>
                <a:gd name="T27" fmla="*/ 2147483647 h 563"/>
                <a:gd name="T28" fmla="*/ 2147483647 w 784"/>
                <a:gd name="T29" fmla="*/ 2147483647 h 563"/>
                <a:gd name="T30" fmla="*/ 2147483647 w 784"/>
                <a:gd name="T31" fmla="*/ 2147483647 h 563"/>
                <a:gd name="T32" fmla="*/ 2147483647 w 784"/>
                <a:gd name="T33" fmla="*/ 2147483647 h 563"/>
                <a:gd name="T34" fmla="*/ 2147483647 w 784"/>
                <a:gd name="T35" fmla="*/ 2147483647 h 563"/>
                <a:gd name="T36" fmla="*/ 2147483647 w 784"/>
                <a:gd name="T37" fmla="*/ 2147483647 h 563"/>
                <a:gd name="T38" fmla="*/ 2147483647 w 784"/>
                <a:gd name="T39" fmla="*/ 2147483647 h 563"/>
                <a:gd name="T40" fmla="*/ 2147483647 w 784"/>
                <a:gd name="T41" fmla="*/ 2147483647 h 563"/>
                <a:gd name="T42" fmla="*/ 2147483647 w 784"/>
                <a:gd name="T43" fmla="*/ 2147483647 h 563"/>
                <a:gd name="T44" fmla="*/ 2147483647 w 784"/>
                <a:gd name="T45" fmla="*/ 2147483647 h 563"/>
                <a:gd name="T46" fmla="*/ 2147483647 w 784"/>
                <a:gd name="T47" fmla="*/ 2147483647 h 563"/>
                <a:gd name="T48" fmla="*/ 2147483647 w 784"/>
                <a:gd name="T49" fmla="*/ 2147483647 h 563"/>
                <a:gd name="T50" fmla="*/ 2147483647 w 784"/>
                <a:gd name="T51" fmla="*/ 2147483647 h 563"/>
                <a:gd name="T52" fmla="*/ 2147483647 w 784"/>
                <a:gd name="T53" fmla="*/ 2147483647 h 563"/>
                <a:gd name="T54" fmla="*/ 2147483647 w 784"/>
                <a:gd name="T55" fmla="*/ 2147483647 h 563"/>
                <a:gd name="T56" fmla="*/ 2147483647 w 784"/>
                <a:gd name="T57" fmla="*/ 2147483647 h 563"/>
                <a:gd name="T58" fmla="*/ 2147483647 w 784"/>
                <a:gd name="T59" fmla="*/ 2147483647 h 563"/>
                <a:gd name="T60" fmla="*/ 2147483647 w 784"/>
                <a:gd name="T61" fmla="*/ 2147483647 h 563"/>
                <a:gd name="T62" fmla="*/ 2147483647 w 784"/>
                <a:gd name="T63" fmla="*/ 2147483647 h 563"/>
                <a:gd name="T64" fmla="*/ 2147483647 w 784"/>
                <a:gd name="T65" fmla="*/ 2147483647 h 563"/>
                <a:gd name="T66" fmla="*/ 2147483647 w 784"/>
                <a:gd name="T67" fmla="*/ 2147483647 h 563"/>
                <a:gd name="T68" fmla="*/ 2147483647 w 784"/>
                <a:gd name="T69" fmla="*/ 2147483647 h 563"/>
                <a:gd name="T70" fmla="*/ 2147483647 w 784"/>
                <a:gd name="T71" fmla="*/ 2147483647 h 563"/>
                <a:gd name="T72" fmla="*/ 2147483647 w 784"/>
                <a:gd name="T73" fmla="*/ 2147483647 h 563"/>
                <a:gd name="T74" fmla="*/ 2147483647 w 784"/>
                <a:gd name="T75" fmla="*/ 2147483647 h 563"/>
                <a:gd name="T76" fmla="*/ 2147483647 w 784"/>
                <a:gd name="T77" fmla="*/ 2147483647 h 563"/>
                <a:gd name="T78" fmla="*/ 2147483647 w 784"/>
                <a:gd name="T79" fmla="*/ 2147483647 h 563"/>
                <a:gd name="T80" fmla="*/ 2147483647 w 784"/>
                <a:gd name="T81" fmla="*/ 2147483647 h 563"/>
                <a:gd name="T82" fmla="*/ 2147483647 w 784"/>
                <a:gd name="T83" fmla="*/ 2147483647 h 563"/>
                <a:gd name="T84" fmla="*/ 2147483647 w 784"/>
                <a:gd name="T85" fmla="*/ 2147483647 h 563"/>
                <a:gd name="T86" fmla="*/ 2147483647 w 784"/>
                <a:gd name="T87" fmla="*/ 2147483647 h 563"/>
                <a:gd name="T88" fmla="*/ 2147483647 w 784"/>
                <a:gd name="T89" fmla="*/ 2147483647 h 563"/>
                <a:gd name="T90" fmla="*/ 2147483647 w 784"/>
                <a:gd name="T91" fmla="*/ 2147483647 h 563"/>
                <a:gd name="T92" fmla="*/ 2147483647 w 784"/>
                <a:gd name="T93" fmla="*/ 2147483647 h 56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84"/>
                <a:gd name="T142" fmla="*/ 0 h 563"/>
                <a:gd name="T143" fmla="*/ 784 w 784"/>
                <a:gd name="T144" fmla="*/ 563 h 56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84" h="563">
                  <a:moveTo>
                    <a:pt x="432" y="0"/>
                  </a:moveTo>
                  <a:cubicBezTo>
                    <a:pt x="408" y="5"/>
                    <a:pt x="383" y="7"/>
                    <a:pt x="360" y="16"/>
                  </a:cubicBezTo>
                  <a:cubicBezTo>
                    <a:pt x="335" y="27"/>
                    <a:pt x="326" y="67"/>
                    <a:pt x="312" y="88"/>
                  </a:cubicBezTo>
                  <a:cubicBezTo>
                    <a:pt x="349" y="112"/>
                    <a:pt x="349" y="103"/>
                    <a:pt x="384" y="80"/>
                  </a:cubicBezTo>
                  <a:cubicBezTo>
                    <a:pt x="393" y="43"/>
                    <a:pt x="392" y="29"/>
                    <a:pt x="424" y="8"/>
                  </a:cubicBezTo>
                  <a:cubicBezTo>
                    <a:pt x="468" y="15"/>
                    <a:pt x="490" y="13"/>
                    <a:pt x="504" y="56"/>
                  </a:cubicBezTo>
                  <a:cubicBezTo>
                    <a:pt x="511" y="102"/>
                    <a:pt x="530" y="135"/>
                    <a:pt x="480" y="152"/>
                  </a:cubicBezTo>
                  <a:cubicBezTo>
                    <a:pt x="456" y="149"/>
                    <a:pt x="425" y="161"/>
                    <a:pt x="408" y="144"/>
                  </a:cubicBezTo>
                  <a:cubicBezTo>
                    <a:pt x="395" y="131"/>
                    <a:pt x="416" y="107"/>
                    <a:pt x="416" y="88"/>
                  </a:cubicBezTo>
                  <a:cubicBezTo>
                    <a:pt x="416" y="37"/>
                    <a:pt x="416" y="45"/>
                    <a:pt x="384" y="24"/>
                  </a:cubicBezTo>
                  <a:cubicBezTo>
                    <a:pt x="328" y="30"/>
                    <a:pt x="282" y="11"/>
                    <a:pt x="320" y="88"/>
                  </a:cubicBezTo>
                  <a:cubicBezTo>
                    <a:pt x="324" y="96"/>
                    <a:pt x="336" y="95"/>
                    <a:pt x="344" y="96"/>
                  </a:cubicBezTo>
                  <a:cubicBezTo>
                    <a:pt x="379" y="100"/>
                    <a:pt x="413" y="101"/>
                    <a:pt x="448" y="104"/>
                  </a:cubicBezTo>
                  <a:cubicBezTo>
                    <a:pt x="422" y="157"/>
                    <a:pt x="445" y="121"/>
                    <a:pt x="392" y="168"/>
                  </a:cubicBezTo>
                  <a:cubicBezTo>
                    <a:pt x="331" y="222"/>
                    <a:pt x="289" y="251"/>
                    <a:pt x="208" y="264"/>
                  </a:cubicBezTo>
                  <a:cubicBezTo>
                    <a:pt x="200" y="269"/>
                    <a:pt x="185" y="270"/>
                    <a:pt x="184" y="280"/>
                  </a:cubicBezTo>
                  <a:cubicBezTo>
                    <a:pt x="168" y="391"/>
                    <a:pt x="217" y="400"/>
                    <a:pt x="296" y="456"/>
                  </a:cubicBezTo>
                  <a:cubicBezTo>
                    <a:pt x="307" y="464"/>
                    <a:pt x="323" y="461"/>
                    <a:pt x="336" y="464"/>
                  </a:cubicBezTo>
                  <a:cubicBezTo>
                    <a:pt x="369" y="461"/>
                    <a:pt x="429" y="475"/>
                    <a:pt x="448" y="432"/>
                  </a:cubicBezTo>
                  <a:cubicBezTo>
                    <a:pt x="457" y="412"/>
                    <a:pt x="464" y="368"/>
                    <a:pt x="464" y="368"/>
                  </a:cubicBezTo>
                  <a:cubicBezTo>
                    <a:pt x="455" y="313"/>
                    <a:pt x="446" y="282"/>
                    <a:pt x="400" y="248"/>
                  </a:cubicBezTo>
                  <a:cubicBezTo>
                    <a:pt x="375" y="206"/>
                    <a:pt x="357" y="174"/>
                    <a:pt x="312" y="152"/>
                  </a:cubicBezTo>
                  <a:cubicBezTo>
                    <a:pt x="288" y="115"/>
                    <a:pt x="262" y="91"/>
                    <a:pt x="248" y="48"/>
                  </a:cubicBezTo>
                  <a:cubicBezTo>
                    <a:pt x="293" y="3"/>
                    <a:pt x="304" y="17"/>
                    <a:pt x="376" y="24"/>
                  </a:cubicBezTo>
                  <a:cubicBezTo>
                    <a:pt x="454" y="43"/>
                    <a:pt x="373" y="20"/>
                    <a:pt x="320" y="40"/>
                  </a:cubicBezTo>
                  <a:cubicBezTo>
                    <a:pt x="303" y="47"/>
                    <a:pt x="292" y="114"/>
                    <a:pt x="288" y="128"/>
                  </a:cubicBezTo>
                  <a:cubicBezTo>
                    <a:pt x="281" y="152"/>
                    <a:pt x="264" y="200"/>
                    <a:pt x="264" y="200"/>
                  </a:cubicBezTo>
                  <a:cubicBezTo>
                    <a:pt x="287" y="268"/>
                    <a:pt x="494" y="240"/>
                    <a:pt x="504" y="240"/>
                  </a:cubicBezTo>
                  <a:cubicBezTo>
                    <a:pt x="532" y="268"/>
                    <a:pt x="535" y="282"/>
                    <a:pt x="544" y="320"/>
                  </a:cubicBezTo>
                  <a:cubicBezTo>
                    <a:pt x="529" y="364"/>
                    <a:pt x="548" y="330"/>
                    <a:pt x="504" y="352"/>
                  </a:cubicBezTo>
                  <a:cubicBezTo>
                    <a:pt x="424" y="392"/>
                    <a:pt x="532" y="367"/>
                    <a:pt x="416" y="384"/>
                  </a:cubicBezTo>
                  <a:cubicBezTo>
                    <a:pt x="392" y="381"/>
                    <a:pt x="366" y="385"/>
                    <a:pt x="344" y="376"/>
                  </a:cubicBezTo>
                  <a:cubicBezTo>
                    <a:pt x="314" y="363"/>
                    <a:pt x="303" y="299"/>
                    <a:pt x="296" y="272"/>
                  </a:cubicBezTo>
                  <a:cubicBezTo>
                    <a:pt x="305" y="226"/>
                    <a:pt x="320" y="202"/>
                    <a:pt x="360" y="176"/>
                  </a:cubicBezTo>
                  <a:cubicBezTo>
                    <a:pt x="353" y="114"/>
                    <a:pt x="361" y="91"/>
                    <a:pt x="304" y="72"/>
                  </a:cubicBezTo>
                  <a:cubicBezTo>
                    <a:pt x="230" y="79"/>
                    <a:pt x="216" y="67"/>
                    <a:pt x="176" y="120"/>
                  </a:cubicBezTo>
                  <a:cubicBezTo>
                    <a:pt x="156" y="181"/>
                    <a:pt x="199" y="369"/>
                    <a:pt x="288" y="384"/>
                  </a:cubicBezTo>
                  <a:cubicBezTo>
                    <a:pt x="304" y="387"/>
                    <a:pt x="320" y="389"/>
                    <a:pt x="336" y="392"/>
                  </a:cubicBezTo>
                  <a:cubicBezTo>
                    <a:pt x="357" y="389"/>
                    <a:pt x="380" y="391"/>
                    <a:pt x="400" y="384"/>
                  </a:cubicBezTo>
                  <a:cubicBezTo>
                    <a:pt x="418" y="378"/>
                    <a:pt x="436" y="367"/>
                    <a:pt x="448" y="352"/>
                  </a:cubicBezTo>
                  <a:cubicBezTo>
                    <a:pt x="456" y="341"/>
                    <a:pt x="460" y="326"/>
                    <a:pt x="472" y="320"/>
                  </a:cubicBezTo>
                  <a:cubicBezTo>
                    <a:pt x="502" y="303"/>
                    <a:pt x="587" y="299"/>
                    <a:pt x="616" y="296"/>
                  </a:cubicBezTo>
                  <a:cubicBezTo>
                    <a:pt x="606" y="213"/>
                    <a:pt x="613" y="235"/>
                    <a:pt x="552" y="192"/>
                  </a:cubicBezTo>
                  <a:cubicBezTo>
                    <a:pt x="531" y="177"/>
                    <a:pt x="480" y="160"/>
                    <a:pt x="480" y="160"/>
                  </a:cubicBezTo>
                  <a:cubicBezTo>
                    <a:pt x="442" y="166"/>
                    <a:pt x="354" y="195"/>
                    <a:pt x="312" y="184"/>
                  </a:cubicBezTo>
                  <a:cubicBezTo>
                    <a:pt x="315" y="157"/>
                    <a:pt x="310" y="129"/>
                    <a:pt x="320" y="104"/>
                  </a:cubicBezTo>
                  <a:cubicBezTo>
                    <a:pt x="325" y="93"/>
                    <a:pt x="342" y="94"/>
                    <a:pt x="352" y="88"/>
                  </a:cubicBezTo>
                  <a:cubicBezTo>
                    <a:pt x="411" y="51"/>
                    <a:pt x="354" y="68"/>
                    <a:pt x="440" y="56"/>
                  </a:cubicBezTo>
                  <a:cubicBezTo>
                    <a:pt x="459" y="95"/>
                    <a:pt x="471" y="141"/>
                    <a:pt x="480" y="184"/>
                  </a:cubicBezTo>
                  <a:cubicBezTo>
                    <a:pt x="487" y="216"/>
                    <a:pt x="496" y="280"/>
                    <a:pt x="496" y="280"/>
                  </a:cubicBezTo>
                  <a:cubicBezTo>
                    <a:pt x="481" y="341"/>
                    <a:pt x="424" y="357"/>
                    <a:pt x="368" y="376"/>
                  </a:cubicBezTo>
                  <a:cubicBezTo>
                    <a:pt x="360" y="374"/>
                    <a:pt x="316" y="367"/>
                    <a:pt x="312" y="352"/>
                  </a:cubicBezTo>
                  <a:cubicBezTo>
                    <a:pt x="298" y="298"/>
                    <a:pt x="360" y="237"/>
                    <a:pt x="400" y="208"/>
                  </a:cubicBezTo>
                  <a:cubicBezTo>
                    <a:pt x="441" y="179"/>
                    <a:pt x="544" y="160"/>
                    <a:pt x="544" y="160"/>
                  </a:cubicBezTo>
                  <a:cubicBezTo>
                    <a:pt x="537" y="131"/>
                    <a:pt x="542" y="123"/>
                    <a:pt x="512" y="112"/>
                  </a:cubicBezTo>
                  <a:cubicBezTo>
                    <a:pt x="491" y="104"/>
                    <a:pt x="448" y="96"/>
                    <a:pt x="448" y="96"/>
                  </a:cubicBezTo>
                  <a:cubicBezTo>
                    <a:pt x="419" y="99"/>
                    <a:pt x="388" y="95"/>
                    <a:pt x="360" y="104"/>
                  </a:cubicBezTo>
                  <a:cubicBezTo>
                    <a:pt x="344" y="109"/>
                    <a:pt x="343" y="142"/>
                    <a:pt x="336" y="152"/>
                  </a:cubicBezTo>
                  <a:cubicBezTo>
                    <a:pt x="318" y="179"/>
                    <a:pt x="289" y="183"/>
                    <a:pt x="264" y="200"/>
                  </a:cubicBezTo>
                  <a:cubicBezTo>
                    <a:pt x="235" y="244"/>
                    <a:pt x="228" y="255"/>
                    <a:pt x="216" y="304"/>
                  </a:cubicBezTo>
                  <a:cubicBezTo>
                    <a:pt x="219" y="323"/>
                    <a:pt x="206" y="354"/>
                    <a:pt x="224" y="360"/>
                  </a:cubicBezTo>
                  <a:cubicBezTo>
                    <a:pt x="322" y="395"/>
                    <a:pt x="335" y="350"/>
                    <a:pt x="400" y="328"/>
                  </a:cubicBezTo>
                  <a:cubicBezTo>
                    <a:pt x="406" y="311"/>
                    <a:pt x="431" y="230"/>
                    <a:pt x="448" y="208"/>
                  </a:cubicBezTo>
                  <a:cubicBezTo>
                    <a:pt x="454" y="200"/>
                    <a:pt x="465" y="198"/>
                    <a:pt x="472" y="192"/>
                  </a:cubicBezTo>
                  <a:cubicBezTo>
                    <a:pt x="481" y="185"/>
                    <a:pt x="486" y="173"/>
                    <a:pt x="496" y="168"/>
                  </a:cubicBezTo>
                  <a:cubicBezTo>
                    <a:pt x="511" y="160"/>
                    <a:pt x="544" y="152"/>
                    <a:pt x="544" y="152"/>
                  </a:cubicBezTo>
                  <a:cubicBezTo>
                    <a:pt x="573" y="155"/>
                    <a:pt x="605" y="148"/>
                    <a:pt x="632" y="160"/>
                  </a:cubicBezTo>
                  <a:cubicBezTo>
                    <a:pt x="654" y="170"/>
                    <a:pt x="673" y="252"/>
                    <a:pt x="680" y="280"/>
                  </a:cubicBezTo>
                  <a:cubicBezTo>
                    <a:pt x="670" y="358"/>
                    <a:pt x="654" y="406"/>
                    <a:pt x="576" y="432"/>
                  </a:cubicBezTo>
                  <a:cubicBezTo>
                    <a:pt x="452" y="422"/>
                    <a:pt x="500" y="442"/>
                    <a:pt x="456" y="376"/>
                  </a:cubicBezTo>
                  <a:cubicBezTo>
                    <a:pt x="466" y="306"/>
                    <a:pt x="498" y="225"/>
                    <a:pt x="560" y="184"/>
                  </a:cubicBezTo>
                  <a:cubicBezTo>
                    <a:pt x="565" y="176"/>
                    <a:pt x="575" y="170"/>
                    <a:pt x="576" y="160"/>
                  </a:cubicBezTo>
                  <a:cubicBezTo>
                    <a:pt x="584" y="95"/>
                    <a:pt x="497" y="93"/>
                    <a:pt x="456" y="72"/>
                  </a:cubicBezTo>
                  <a:cubicBezTo>
                    <a:pt x="540" y="44"/>
                    <a:pt x="463" y="45"/>
                    <a:pt x="600" y="56"/>
                  </a:cubicBezTo>
                  <a:cubicBezTo>
                    <a:pt x="624" y="93"/>
                    <a:pt x="653" y="148"/>
                    <a:pt x="592" y="168"/>
                  </a:cubicBezTo>
                  <a:cubicBezTo>
                    <a:pt x="576" y="165"/>
                    <a:pt x="557" y="169"/>
                    <a:pt x="544" y="160"/>
                  </a:cubicBezTo>
                  <a:cubicBezTo>
                    <a:pt x="527" y="148"/>
                    <a:pt x="541" y="86"/>
                    <a:pt x="544" y="80"/>
                  </a:cubicBezTo>
                  <a:cubicBezTo>
                    <a:pt x="556" y="56"/>
                    <a:pt x="625" y="57"/>
                    <a:pt x="632" y="56"/>
                  </a:cubicBezTo>
                  <a:cubicBezTo>
                    <a:pt x="617" y="12"/>
                    <a:pt x="582" y="22"/>
                    <a:pt x="536" y="16"/>
                  </a:cubicBezTo>
                  <a:cubicBezTo>
                    <a:pt x="493" y="25"/>
                    <a:pt x="480" y="28"/>
                    <a:pt x="456" y="64"/>
                  </a:cubicBezTo>
                  <a:cubicBezTo>
                    <a:pt x="434" y="151"/>
                    <a:pt x="501" y="181"/>
                    <a:pt x="576" y="200"/>
                  </a:cubicBezTo>
                  <a:cubicBezTo>
                    <a:pt x="594" y="197"/>
                    <a:pt x="634" y="197"/>
                    <a:pt x="648" y="176"/>
                  </a:cubicBezTo>
                  <a:cubicBezTo>
                    <a:pt x="689" y="114"/>
                    <a:pt x="620" y="168"/>
                    <a:pt x="680" y="128"/>
                  </a:cubicBezTo>
                  <a:cubicBezTo>
                    <a:pt x="689" y="90"/>
                    <a:pt x="699" y="76"/>
                    <a:pt x="736" y="64"/>
                  </a:cubicBezTo>
                  <a:cubicBezTo>
                    <a:pt x="739" y="72"/>
                    <a:pt x="748" y="80"/>
                    <a:pt x="744" y="88"/>
                  </a:cubicBezTo>
                  <a:cubicBezTo>
                    <a:pt x="740" y="96"/>
                    <a:pt x="728" y="100"/>
                    <a:pt x="720" y="96"/>
                  </a:cubicBezTo>
                  <a:cubicBezTo>
                    <a:pt x="712" y="92"/>
                    <a:pt x="717" y="79"/>
                    <a:pt x="712" y="72"/>
                  </a:cubicBezTo>
                  <a:cubicBezTo>
                    <a:pt x="682" y="34"/>
                    <a:pt x="672" y="29"/>
                    <a:pt x="640" y="8"/>
                  </a:cubicBezTo>
                  <a:cubicBezTo>
                    <a:pt x="623" y="59"/>
                    <a:pt x="648" y="84"/>
                    <a:pt x="696" y="96"/>
                  </a:cubicBezTo>
                  <a:cubicBezTo>
                    <a:pt x="688" y="101"/>
                    <a:pt x="681" y="109"/>
                    <a:pt x="672" y="112"/>
                  </a:cubicBezTo>
                  <a:cubicBezTo>
                    <a:pt x="654" y="117"/>
                    <a:pt x="631" y="109"/>
                    <a:pt x="616" y="120"/>
                  </a:cubicBezTo>
                  <a:cubicBezTo>
                    <a:pt x="605" y="128"/>
                    <a:pt x="611" y="147"/>
                    <a:pt x="608" y="160"/>
                  </a:cubicBezTo>
                  <a:cubicBezTo>
                    <a:pt x="611" y="187"/>
                    <a:pt x="608" y="215"/>
                    <a:pt x="616" y="240"/>
                  </a:cubicBezTo>
                  <a:cubicBezTo>
                    <a:pt x="619" y="249"/>
                    <a:pt x="633" y="249"/>
                    <a:pt x="640" y="256"/>
                  </a:cubicBezTo>
                  <a:cubicBezTo>
                    <a:pt x="647" y="263"/>
                    <a:pt x="648" y="274"/>
                    <a:pt x="656" y="280"/>
                  </a:cubicBezTo>
                  <a:cubicBezTo>
                    <a:pt x="663" y="285"/>
                    <a:pt x="672" y="284"/>
                    <a:pt x="680" y="288"/>
                  </a:cubicBezTo>
                  <a:cubicBezTo>
                    <a:pt x="718" y="307"/>
                    <a:pt x="755" y="347"/>
                    <a:pt x="784" y="376"/>
                  </a:cubicBezTo>
                  <a:cubicBezTo>
                    <a:pt x="743" y="417"/>
                    <a:pt x="724" y="407"/>
                    <a:pt x="664" y="400"/>
                  </a:cubicBezTo>
                  <a:cubicBezTo>
                    <a:pt x="640" y="368"/>
                    <a:pt x="626" y="343"/>
                    <a:pt x="616" y="304"/>
                  </a:cubicBezTo>
                  <a:cubicBezTo>
                    <a:pt x="636" y="244"/>
                    <a:pt x="683" y="193"/>
                    <a:pt x="712" y="136"/>
                  </a:cubicBezTo>
                  <a:cubicBezTo>
                    <a:pt x="709" y="120"/>
                    <a:pt x="716" y="98"/>
                    <a:pt x="704" y="88"/>
                  </a:cubicBezTo>
                  <a:cubicBezTo>
                    <a:pt x="682" y="69"/>
                    <a:pt x="650" y="110"/>
                    <a:pt x="640" y="120"/>
                  </a:cubicBezTo>
                  <a:cubicBezTo>
                    <a:pt x="629" y="165"/>
                    <a:pt x="623" y="212"/>
                    <a:pt x="608" y="256"/>
                  </a:cubicBezTo>
                  <a:cubicBezTo>
                    <a:pt x="619" y="404"/>
                    <a:pt x="611" y="330"/>
                    <a:pt x="640" y="416"/>
                  </a:cubicBezTo>
                  <a:cubicBezTo>
                    <a:pt x="623" y="483"/>
                    <a:pt x="586" y="454"/>
                    <a:pt x="512" y="448"/>
                  </a:cubicBezTo>
                  <a:cubicBezTo>
                    <a:pt x="500" y="440"/>
                    <a:pt x="462" y="419"/>
                    <a:pt x="464" y="400"/>
                  </a:cubicBezTo>
                  <a:cubicBezTo>
                    <a:pt x="470" y="330"/>
                    <a:pt x="552" y="296"/>
                    <a:pt x="600" y="264"/>
                  </a:cubicBezTo>
                  <a:cubicBezTo>
                    <a:pt x="615" y="219"/>
                    <a:pt x="645" y="148"/>
                    <a:pt x="584" y="128"/>
                  </a:cubicBezTo>
                  <a:cubicBezTo>
                    <a:pt x="573" y="136"/>
                    <a:pt x="564" y="145"/>
                    <a:pt x="552" y="152"/>
                  </a:cubicBezTo>
                  <a:cubicBezTo>
                    <a:pt x="545" y="156"/>
                    <a:pt x="534" y="154"/>
                    <a:pt x="528" y="160"/>
                  </a:cubicBezTo>
                  <a:cubicBezTo>
                    <a:pt x="493" y="195"/>
                    <a:pt x="481" y="242"/>
                    <a:pt x="472" y="288"/>
                  </a:cubicBezTo>
                  <a:cubicBezTo>
                    <a:pt x="465" y="465"/>
                    <a:pt x="517" y="494"/>
                    <a:pt x="400" y="552"/>
                  </a:cubicBezTo>
                  <a:cubicBezTo>
                    <a:pt x="294" y="545"/>
                    <a:pt x="257" y="563"/>
                    <a:pt x="224" y="464"/>
                  </a:cubicBezTo>
                  <a:cubicBezTo>
                    <a:pt x="257" y="364"/>
                    <a:pt x="327" y="331"/>
                    <a:pt x="424" y="312"/>
                  </a:cubicBezTo>
                  <a:cubicBezTo>
                    <a:pt x="442" y="300"/>
                    <a:pt x="475" y="301"/>
                    <a:pt x="480" y="280"/>
                  </a:cubicBezTo>
                  <a:cubicBezTo>
                    <a:pt x="502" y="191"/>
                    <a:pt x="463" y="198"/>
                    <a:pt x="408" y="176"/>
                  </a:cubicBezTo>
                  <a:cubicBezTo>
                    <a:pt x="373" y="181"/>
                    <a:pt x="337" y="181"/>
                    <a:pt x="304" y="192"/>
                  </a:cubicBezTo>
                  <a:cubicBezTo>
                    <a:pt x="250" y="210"/>
                    <a:pt x="236" y="251"/>
                    <a:pt x="184" y="264"/>
                  </a:cubicBezTo>
                  <a:cubicBezTo>
                    <a:pt x="127" y="321"/>
                    <a:pt x="150" y="294"/>
                    <a:pt x="112" y="344"/>
                  </a:cubicBezTo>
                  <a:cubicBezTo>
                    <a:pt x="107" y="360"/>
                    <a:pt x="99" y="375"/>
                    <a:pt x="96" y="392"/>
                  </a:cubicBezTo>
                  <a:cubicBezTo>
                    <a:pt x="87" y="445"/>
                    <a:pt x="109" y="494"/>
                    <a:pt x="56" y="512"/>
                  </a:cubicBezTo>
                  <a:cubicBezTo>
                    <a:pt x="3" y="494"/>
                    <a:pt x="0" y="450"/>
                    <a:pt x="24" y="392"/>
                  </a:cubicBezTo>
                  <a:cubicBezTo>
                    <a:pt x="39" y="356"/>
                    <a:pt x="74" y="343"/>
                    <a:pt x="104" y="328"/>
                  </a:cubicBezTo>
                  <a:cubicBezTo>
                    <a:pt x="130" y="289"/>
                    <a:pt x="158" y="294"/>
                    <a:pt x="200" y="280"/>
                  </a:cubicBezTo>
                  <a:cubicBezTo>
                    <a:pt x="293" y="287"/>
                    <a:pt x="371" y="310"/>
                    <a:pt x="464" y="320"/>
                  </a:cubicBezTo>
                  <a:cubicBezTo>
                    <a:pt x="415" y="238"/>
                    <a:pt x="316" y="135"/>
                    <a:pt x="224" y="104"/>
                  </a:cubicBezTo>
                  <a:cubicBezTo>
                    <a:pt x="168" y="113"/>
                    <a:pt x="153" y="123"/>
                    <a:pt x="120" y="168"/>
                  </a:cubicBezTo>
                  <a:cubicBezTo>
                    <a:pt x="111" y="204"/>
                    <a:pt x="102" y="235"/>
                    <a:pt x="96" y="272"/>
                  </a:cubicBezTo>
                  <a:cubicBezTo>
                    <a:pt x="101" y="304"/>
                    <a:pt x="103" y="337"/>
                    <a:pt x="112" y="368"/>
                  </a:cubicBezTo>
                  <a:cubicBezTo>
                    <a:pt x="131" y="434"/>
                    <a:pt x="213" y="445"/>
                    <a:pt x="256" y="488"/>
                  </a:cubicBezTo>
                  <a:cubicBezTo>
                    <a:pt x="270" y="545"/>
                    <a:pt x="244" y="534"/>
                    <a:pt x="200" y="512"/>
                  </a:cubicBezTo>
                  <a:cubicBezTo>
                    <a:pt x="167" y="496"/>
                    <a:pt x="152" y="471"/>
                    <a:pt x="136" y="440"/>
                  </a:cubicBezTo>
                  <a:cubicBezTo>
                    <a:pt x="158" y="310"/>
                    <a:pt x="257" y="319"/>
                    <a:pt x="368" y="312"/>
                  </a:cubicBezTo>
                  <a:cubicBezTo>
                    <a:pt x="365" y="288"/>
                    <a:pt x="366" y="263"/>
                    <a:pt x="360" y="240"/>
                  </a:cubicBezTo>
                  <a:cubicBezTo>
                    <a:pt x="347" y="187"/>
                    <a:pt x="254" y="143"/>
                    <a:pt x="208" y="128"/>
                  </a:cubicBezTo>
                  <a:cubicBezTo>
                    <a:pt x="168" y="131"/>
                    <a:pt x="127" y="127"/>
                    <a:pt x="88" y="136"/>
                  </a:cubicBezTo>
                  <a:cubicBezTo>
                    <a:pt x="58" y="143"/>
                    <a:pt x="32" y="208"/>
                    <a:pt x="32" y="208"/>
                  </a:cubicBezTo>
                  <a:cubicBezTo>
                    <a:pt x="35" y="229"/>
                    <a:pt x="30" y="253"/>
                    <a:pt x="40" y="272"/>
                  </a:cubicBezTo>
                  <a:cubicBezTo>
                    <a:pt x="58" y="305"/>
                    <a:pt x="121" y="302"/>
                    <a:pt x="152" y="312"/>
                  </a:cubicBezTo>
                  <a:cubicBezTo>
                    <a:pt x="211" y="309"/>
                    <a:pt x="269" y="304"/>
                    <a:pt x="328" y="304"/>
                  </a:cubicBezTo>
                  <a:cubicBezTo>
                    <a:pt x="405" y="304"/>
                    <a:pt x="400" y="290"/>
                    <a:pt x="400" y="328"/>
                  </a:cubicBezTo>
                </a:path>
              </a:pathLst>
            </a:custGeom>
            <a:solidFill>
              <a:schemeClr val="bg1"/>
            </a:solidFill>
            <a:ln w="25400">
              <a:solidFill>
                <a:srgbClr val="FF0000"/>
              </a:solidFill>
              <a:round/>
              <a:headEnd/>
              <a:tailEnd/>
            </a:ln>
          </p:spPr>
          <p:txBody>
            <a:bodyPr/>
            <a:lstStyle/>
            <a:p>
              <a:endParaRPr lang="cs-CZ"/>
            </a:p>
          </p:txBody>
        </p:sp>
        <p:cxnSp>
          <p:nvCxnSpPr>
            <p:cNvPr id="215" name="Přímá spojovací šipka 94"/>
            <p:cNvCxnSpPr>
              <a:cxnSpLocks noChangeShapeType="1"/>
            </p:cNvCxnSpPr>
            <p:nvPr/>
          </p:nvCxnSpPr>
          <p:spPr bwMode="auto">
            <a:xfrm flipV="1">
              <a:off x="2890838" y="1928813"/>
              <a:ext cx="1285875" cy="642937"/>
            </a:xfrm>
            <a:prstGeom prst="straightConnector1">
              <a:avLst/>
            </a:prstGeom>
            <a:noFill/>
            <a:ln w="9525" algn="ctr">
              <a:solidFill>
                <a:schemeClr val="tx1"/>
              </a:solidFill>
              <a:round/>
              <a:headEnd type="arrow" w="med" len="med"/>
              <a:tailEnd type="arrow" w="med" len="med"/>
            </a:ln>
          </p:spPr>
        </p:cxnSp>
        <p:sp>
          <p:nvSpPr>
            <p:cNvPr id="216" name="Oval 18"/>
            <p:cNvSpPr>
              <a:spLocks noChangeArrowheads="1"/>
            </p:cNvSpPr>
            <p:nvPr/>
          </p:nvSpPr>
          <p:spPr bwMode="auto">
            <a:xfrm>
              <a:off x="3390900" y="2143125"/>
              <a:ext cx="300038" cy="357188"/>
            </a:xfrm>
            <a:prstGeom prst="ellipse">
              <a:avLst/>
            </a:prstGeom>
            <a:solidFill>
              <a:schemeClr val="accent3"/>
            </a:solidFill>
            <a:ln w="25400">
              <a:solidFill>
                <a:schemeClr val="tx1"/>
              </a:solidFill>
              <a:round/>
              <a:headEnd/>
              <a:tailEnd/>
            </a:ln>
          </p:spPr>
          <p:txBody>
            <a:bodyPr wrap="none" anchor="ctr"/>
            <a:lstStyle/>
            <a:p>
              <a:pPr>
                <a:defRPr/>
              </a:pPr>
              <a:endParaRPr lang="cs-CZ">
                <a:latin typeface="Tw Cen MT Condensed Extra Bold" pitchFamily="34" charset="-18"/>
              </a:endParaRPr>
            </a:p>
          </p:txBody>
        </p:sp>
      </p:grpSp>
      <p:grpSp>
        <p:nvGrpSpPr>
          <p:cNvPr id="217" name="Skupina 216"/>
          <p:cNvGrpSpPr/>
          <p:nvPr/>
        </p:nvGrpSpPr>
        <p:grpSpPr>
          <a:xfrm>
            <a:off x="1331640" y="188640"/>
            <a:ext cx="828154" cy="1006624"/>
            <a:chOff x="71438" y="838200"/>
            <a:chExt cx="4953000" cy="5791200"/>
          </a:xfrm>
        </p:grpSpPr>
        <p:sp>
          <p:nvSpPr>
            <p:cNvPr id="218" name="Oval 2"/>
            <p:cNvSpPr>
              <a:spLocks noChangeArrowheads="1"/>
            </p:cNvSpPr>
            <p:nvPr/>
          </p:nvSpPr>
          <p:spPr bwMode="auto">
            <a:xfrm>
              <a:off x="71438" y="838200"/>
              <a:ext cx="4953000" cy="5791200"/>
            </a:xfrm>
            <a:prstGeom prst="ellipse">
              <a:avLst/>
            </a:prstGeom>
            <a:solidFill>
              <a:srgbClr val="FFFFCC"/>
            </a:solidFill>
            <a:ln w="25400">
              <a:solidFill>
                <a:schemeClr val="tx1"/>
              </a:solidFill>
              <a:round/>
              <a:headEnd/>
              <a:tailEnd/>
            </a:ln>
          </p:spPr>
          <p:txBody>
            <a:bodyPr wrap="none" anchor="ctr"/>
            <a:lstStyle/>
            <a:p>
              <a:endParaRPr lang="cs-CZ"/>
            </a:p>
          </p:txBody>
        </p:sp>
        <p:sp>
          <p:nvSpPr>
            <p:cNvPr id="219" name="Freeform 4"/>
            <p:cNvSpPr>
              <a:spLocks/>
            </p:cNvSpPr>
            <p:nvPr/>
          </p:nvSpPr>
          <p:spPr bwMode="auto">
            <a:xfrm>
              <a:off x="1463675" y="4518025"/>
              <a:ext cx="1331913" cy="1349375"/>
            </a:xfrm>
            <a:custGeom>
              <a:avLst/>
              <a:gdLst>
                <a:gd name="T0" fmla="*/ 2147483647 w 839"/>
                <a:gd name="T1" fmla="*/ 2147483647 h 850"/>
                <a:gd name="T2" fmla="*/ 2147483647 w 839"/>
                <a:gd name="T3" fmla="*/ 2147483647 h 850"/>
                <a:gd name="T4" fmla="*/ 2147483647 w 839"/>
                <a:gd name="T5" fmla="*/ 2147483647 h 850"/>
                <a:gd name="T6" fmla="*/ 2147483647 w 839"/>
                <a:gd name="T7" fmla="*/ 2147483647 h 850"/>
                <a:gd name="T8" fmla="*/ 2147483647 w 839"/>
                <a:gd name="T9" fmla="*/ 2147483647 h 850"/>
                <a:gd name="T10" fmla="*/ 2147483647 w 839"/>
                <a:gd name="T11" fmla="*/ 2147483647 h 850"/>
                <a:gd name="T12" fmla="*/ 2147483647 w 839"/>
                <a:gd name="T13" fmla="*/ 2147483647 h 850"/>
                <a:gd name="T14" fmla="*/ 2147483647 w 839"/>
                <a:gd name="T15" fmla="*/ 2147483647 h 850"/>
                <a:gd name="T16" fmla="*/ 2147483647 w 839"/>
                <a:gd name="T17" fmla="*/ 2147483647 h 850"/>
                <a:gd name="T18" fmla="*/ 2147483647 w 839"/>
                <a:gd name="T19" fmla="*/ 2147483647 h 850"/>
                <a:gd name="T20" fmla="*/ 2147483647 w 839"/>
                <a:gd name="T21" fmla="*/ 2147483647 h 850"/>
                <a:gd name="T22" fmla="*/ 2147483647 w 839"/>
                <a:gd name="T23" fmla="*/ 2147483647 h 850"/>
                <a:gd name="T24" fmla="*/ 2147483647 w 839"/>
                <a:gd name="T25" fmla="*/ 2147483647 h 850"/>
                <a:gd name="T26" fmla="*/ 2147483647 w 839"/>
                <a:gd name="T27" fmla="*/ 2147483647 h 850"/>
                <a:gd name="T28" fmla="*/ 2147483647 w 839"/>
                <a:gd name="T29" fmla="*/ 2147483647 h 850"/>
                <a:gd name="T30" fmla="*/ 2147483647 w 839"/>
                <a:gd name="T31" fmla="*/ 2147483647 h 850"/>
                <a:gd name="T32" fmla="*/ 2147483647 w 839"/>
                <a:gd name="T33" fmla="*/ 2147483647 h 850"/>
                <a:gd name="T34" fmla="*/ 2147483647 w 839"/>
                <a:gd name="T35" fmla="*/ 2147483647 h 850"/>
                <a:gd name="T36" fmla="*/ 2147483647 w 839"/>
                <a:gd name="T37" fmla="*/ 2147483647 h 850"/>
                <a:gd name="T38" fmla="*/ 2147483647 w 839"/>
                <a:gd name="T39" fmla="*/ 2147483647 h 850"/>
                <a:gd name="T40" fmla="*/ 2147483647 w 839"/>
                <a:gd name="T41" fmla="*/ 2147483647 h 850"/>
                <a:gd name="T42" fmla="*/ 2147483647 w 839"/>
                <a:gd name="T43" fmla="*/ 2147483647 h 850"/>
                <a:gd name="T44" fmla="*/ 2147483647 w 839"/>
                <a:gd name="T45" fmla="*/ 2147483647 h 850"/>
                <a:gd name="T46" fmla="*/ 2147483647 w 839"/>
                <a:gd name="T47" fmla="*/ 2147483647 h 850"/>
                <a:gd name="T48" fmla="*/ 2147483647 w 839"/>
                <a:gd name="T49" fmla="*/ 2147483647 h 850"/>
                <a:gd name="T50" fmla="*/ 2147483647 w 839"/>
                <a:gd name="T51" fmla="*/ 2147483647 h 850"/>
                <a:gd name="T52" fmla="*/ 2147483647 w 839"/>
                <a:gd name="T53" fmla="*/ 2147483647 h 850"/>
                <a:gd name="T54" fmla="*/ 2147483647 w 839"/>
                <a:gd name="T55" fmla="*/ 2147483647 h 850"/>
                <a:gd name="T56" fmla="*/ 2147483647 w 839"/>
                <a:gd name="T57" fmla="*/ 2147483647 h 850"/>
                <a:gd name="T58" fmla="*/ 2147483647 w 839"/>
                <a:gd name="T59" fmla="*/ 2147483647 h 850"/>
                <a:gd name="T60" fmla="*/ 2147483647 w 839"/>
                <a:gd name="T61" fmla="*/ 2147483647 h 850"/>
                <a:gd name="T62" fmla="*/ 2147483647 w 839"/>
                <a:gd name="T63" fmla="*/ 2147483647 h 850"/>
                <a:gd name="T64" fmla="*/ 2147483647 w 839"/>
                <a:gd name="T65" fmla="*/ 2147483647 h 8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9"/>
                <a:gd name="T100" fmla="*/ 0 h 850"/>
                <a:gd name="T101" fmla="*/ 839 w 839"/>
                <a:gd name="T102" fmla="*/ 850 h 8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9" h="850">
                  <a:moveTo>
                    <a:pt x="115" y="378"/>
                  </a:moveTo>
                  <a:cubicBezTo>
                    <a:pt x="175" y="358"/>
                    <a:pt x="103" y="387"/>
                    <a:pt x="155" y="346"/>
                  </a:cubicBezTo>
                  <a:cubicBezTo>
                    <a:pt x="162" y="341"/>
                    <a:pt x="171" y="342"/>
                    <a:pt x="179" y="338"/>
                  </a:cubicBezTo>
                  <a:cubicBezTo>
                    <a:pt x="217" y="319"/>
                    <a:pt x="258" y="296"/>
                    <a:pt x="299" y="282"/>
                  </a:cubicBezTo>
                  <a:cubicBezTo>
                    <a:pt x="304" y="274"/>
                    <a:pt x="321" y="266"/>
                    <a:pt x="315" y="258"/>
                  </a:cubicBezTo>
                  <a:cubicBezTo>
                    <a:pt x="304" y="245"/>
                    <a:pt x="267" y="242"/>
                    <a:pt x="267" y="242"/>
                  </a:cubicBezTo>
                  <a:cubicBezTo>
                    <a:pt x="251" y="245"/>
                    <a:pt x="234" y="243"/>
                    <a:pt x="219" y="250"/>
                  </a:cubicBezTo>
                  <a:cubicBezTo>
                    <a:pt x="210" y="254"/>
                    <a:pt x="211" y="269"/>
                    <a:pt x="203" y="274"/>
                  </a:cubicBezTo>
                  <a:cubicBezTo>
                    <a:pt x="189" y="283"/>
                    <a:pt x="171" y="285"/>
                    <a:pt x="155" y="290"/>
                  </a:cubicBezTo>
                  <a:cubicBezTo>
                    <a:pt x="146" y="293"/>
                    <a:pt x="140" y="302"/>
                    <a:pt x="131" y="306"/>
                  </a:cubicBezTo>
                  <a:cubicBezTo>
                    <a:pt x="116" y="313"/>
                    <a:pt x="99" y="317"/>
                    <a:pt x="83" y="322"/>
                  </a:cubicBezTo>
                  <a:cubicBezTo>
                    <a:pt x="75" y="325"/>
                    <a:pt x="59" y="330"/>
                    <a:pt x="59" y="330"/>
                  </a:cubicBezTo>
                  <a:cubicBezTo>
                    <a:pt x="56" y="322"/>
                    <a:pt x="48" y="314"/>
                    <a:pt x="51" y="306"/>
                  </a:cubicBezTo>
                  <a:cubicBezTo>
                    <a:pt x="55" y="297"/>
                    <a:pt x="66" y="294"/>
                    <a:pt x="75" y="290"/>
                  </a:cubicBezTo>
                  <a:cubicBezTo>
                    <a:pt x="90" y="283"/>
                    <a:pt x="109" y="283"/>
                    <a:pt x="123" y="274"/>
                  </a:cubicBezTo>
                  <a:cubicBezTo>
                    <a:pt x="131" y="269"/>
                    <a:pt x="138" y="262"/>
                    <a:pt x="147" y="258"/>
                  </a:cubicBezTo>
                  <a:cubicBezTo>
                    <a:pt x="162" y="251"/>
                    <a:pt x="195" y="242"/>
                    <a:pt x="195" y="242"/>
                  </a:cubicBezTo>
                  <a:cubicBezTo>
                    <a:pt x="219" y="170"/>
                    <a:pt x="350" y="182"/>
                    <a:pt x="403" y="178"/>
                  </a:cubicBezTo>
                  <a:cubicBezTo>
                    <a:pt x="408" y="170"/>
                    <a:pt x="421" y="163"/>
                    <a:pt x="419" y="154"/>
                  </a:cubicBezTo>
                  <a:cubicBezTo>
                    <a:pt x="417" y="146"/>
                    <a:pt x="403" y="147"/>
                    <a:pt x="395" y="146"/>
                  </a:cubicBezTo>
                  <a:cubicBezTo>
                    <a:pt x="320" y="141"/>
                    <a:pt x="246" y="141"/>
                    <a:pt x="171" y="138"/>
                  </a:cubicBezTo>
                  <a:cubicBezTo>
                    <a:pt x="190" y="135"/>
                    <a:pt x="209" y="135"/>
                    <a:pt x="227" y="130"/>
                  </a:cubicBezTo>
                  <a:cubicBezTo>
                    <a:pt x="260" y="120"/>
                    <a:pt x="254" y="94"/>
                    <a:pt x="291" y="82"/>
                  </a:cubicBezTo>
                  <a:cubicBezTo>
                    <a:pt x="352" y="91"/>
                    <a:pt x="405" y="107"/>
                    <a:pt x="467" y="114"/>
                  </a:cubicBezTo>
                  <a:cubicBezTo>
                    <a:pt x="500" y="122"/>
                    <a:pt x="650" y="145"/>
                    <a:pt x="595" y="90"/>
                  </a:cubicBezTo>
                  <a:cubicBezTo>
                    <a:pt x="591" y="86"/>
                    <a:pt x="539" y="74"/>
                    <a:pt x="539" y="74"/>
                  </a:cubicBezTo>
                  <a:cubicBezTo>
                    <a:pt x="493" y="60"/>
                    <a:pt x="450" y="43"/>
                    <a:pt x="403" y="34"/>
                  </a:cubicBezTo>
                  <a:cubicBezTo>
                    <a:pt x="406" y="26"/>
                    <a:pt x="403" y="12"/>
                    <a:pt x="411" y="10"/>
                  </a:cubicBezTo>
                  <a:cubicBezTo>
                    <a:pt x="446" y="0"/>
                    <a:pt x="485" y="33"/>
                    <a:pt x="515" y="42"/>
                  </a:cubicBezTo>
                  <a:cubicBezTo>
                    <a:pt x="544" y="51"/>
                    <a:pt x="574" y="52"/>
                    <a:pt x="603" y="58"/>
                  </a:cubicBezTo>
                  <a:cubicBezTo>
                    <a:pt x="639" y="82"/>
                    <a:pt x="683" y="104"/>
                    <a:pt x="723" y="122"/>
                  </a:cubicBezTo>
                  <a:cubicBezTo>
                    <a:pt x="809" y="160"/>
                    <a:pt x="741" y="118"/>
                    <a:pt x="795" y="154"/>
                  </a:cubicBezTo>
                  <a:cubicBezTo>
                    <a:pt x="798" y="162"/>
                    <a:pt x="799" y="170"/>
                    <a:pt x="803" y="178"/>
                  </a:cubicBezTo>
                  <a:cubicBezTo>
                    <a:pt x="807" y="187"/>
                    <a:pt x="828" y="200"/>
                    <a:pt x="819" y="202"/>
                  </a:cubicBezTo>
                  <a:cubicBezTo>
                    <a:pt x="803" y="206"/>
                    <a:pt x="771" y="186"/>
                    <a:pt x="771" y="186"/>
                  </a:cubicBezTo>
                  <a:cubicBezTo>
                    <a:pt x="738" y="137"/>
                    <a:pt x="714" y="156"/>
                    <a:pt x="651" y="162"/>
                  </a:cubicBezTo>
                  <a:cubicBezTo>
                    <a:pt x="659" y="165"/>
                    <a:pt x="667" y="166"/>
                    <a:pt x="675" y="170"/>
                  </a:cubicBezTo>
                  <a:cubicBezTo>
                    <a:pt x="684" y="174"/>
                    <a:pt x="690" y="182"/>
                    <a:pt x="699" y="186"/>
                  </a:cubicBezTo>
                  <a:cubicBezTo>
                    <a:pt x="714" y="193"/>
                    <a:pt x="747" y="202"/>
                    <a:pt x="747" y="202"/>
                  </a:cubicBezTo>
                  <a:cubicBezTo>
                    <a:pt x="771" y="237"/>
                    <a:pt x="786" y="240"/>
                    <a:pt x="747" y="266"/>
                  </a:cubicBezTo>
                  <a:cubicBezTo>
                    <a:pt x="715" y="255"/>
                    <a:pt x="697" y="231"/>
                    <a:pt x="667" y="218"/>
                  </a:cubicBezTo>
                  <a:cubicBezTo>
                    <a:pt x="652" y="211"/>
                    <a:pt x="635" y="207"/>
                    <a:pt x="619" y="202"/>
                  </a:cubicBezTo>
                  <a:cubicBezTo>
                    <a:pt x="603" y="197"/>
                    <a:pt x="571" y="186"/>
                    <a:pt x="571" y="186"/>
                  </a:cubicBezTo>
                  <a:cubicBezTo>
                    <a:pt x="493" y="192"/>
                    <a:pt x="472" y="178"/>
                    <a:pt x="435" y="234"/>
                  </a:cubicBezTo>
                  <a:cubicBezTo>
                    <a:pt x="497" y="275"/>
                    <a:pt x="578" y="254"/>
                    <a:pt x="651" y="266"/>
                  </a:cubicBezTo>
                  <a:cubicBezTo>
                    <a:pt x="672" y="287"/>
                    <a:pt x="682" y="321"/>
                    <a:pt x="707" y="338"/>
                  </a:cubicBezTo>
                  <a:cubicBezTo>
                    <a:pt x="723" y="349"/>
                    <a:pt x="755" y="370"/>
                    <a:pt x="755" y="370"/>
                  </a:cubicBezTo>
                  <a:cubicBezTo>
                    <a:pt x="775" y="430"/>
                    <a:pt x="746" y="358"/>
                    <a:pt x="787" y="410"/>
                  </a:cubicBezTo>
                  <a:cubicBezTo>
                    <a:pt x="792" y="417"/>
                    <a:pt x="790" y="427"/>
                    <a:pt x="795" y="434"/>
                  </a:cubicBezTo>
                  <a:cubicBezTo>
                    <a:pt x="801" y="443"/>
                    <a:pt x="811" y="450"/>
                    <a:pt x="819" y="458"/>
                  </a:cubicBezTo>
                  <a:cubicBezTo>
                    <a:pt x="839" y="519"/>
                    <a:pt x="832" y="554"/>
                    <a:pt x="811" y="618"/>
                  </a:cubicBezTo>
                  <a:cubicBezTo>
                    <a:pt x="806" y="634"/>
                    <a:pt x="804" y="652"/>
                    <a:pt x="795" y="666"/>
                  </a:cubicBezTo>
                  <a:cubicBezTo>
                    <a:pt x="784" y="682"/>
                    <a:pt x="777" y="700"/>
                    <a:pt x="763" y="714"/>
                  </a:cubicBezTo>
                  <a:cubicBezTo>
                    <a:pt x="747" y="730"/>
                    <a:pt x="715" y="762"/>
                    <a:pt x="715" y="762"/>
                  </a:cubicBezTo>
                  <a:cubicBezTo>
                    <a:pt x="702" y="801"/>
                    <a:pt x="668" y="812"/>
                    <a:pt x="635" y="834"/>
                  </a:cubicBezTo>
                  <a:cubicBezTo>
                    <a:pt x="621" y="843"/>
                    <a:pt x="587" y="850"/>
                    <a:pt x="587" y="850"/>
                  </a:cubicBezTo>
                  <a:cubicBezTo>
                    <a:pt x="536" y="847"/>
                    <a:pt x="486" y="847"/>
                    <a:pt x="435" y="842"/>
                  </a:cubicBezTo>
                  <a:cubicBezTo>
                    <a:pt x="427" y="841"/>
                    <a:pt x="419" y="835"/>
                    <a:pt x="411" y="834"/>
                  </a:cubicBezTo>
                  <a:cubicBezTo>
                    <a:pt x="374" y="827"/>
                    <a:pt x="299" y="818"/>
                    <a:pt x="299" y="818"/>
                  </a:cubicBezTo>
                  <a:cubicBezTo>
                    <a:pt x="247" y="801"/>
                    <a:pt x="203" y="793"/>
                    <a:pt x="147" y="786"/>
                  </a:cubicBezTo>
                  <a:cubicBezTo>
                    <a:pt x="113" y="763"/>
                    <a:pt x="94" y="729"/>
                    <a:pt x="59" y="706"/>
                  </a:cubicBezTo>
                  <a:cubicBezTo>
                    <a:pt x="34" y="668"/>
                    <a:pt x="46" y="691"/>
                    <a:pt x="27" y="634"/>
                  </a:cubicBezTo>
                  <a:cubicBezTo>
                    <a:pt x="24" y="626"/>
                    <a:pt x="19" y="610"/>
                    <a:pt x="19" y="610"/>
                  </a:cubicBezTo>
                  <a:cubicBezTo>
                    <a:pt x="26" y="491"/>
                    <a:pt x="0" y="484"/>
                    <a:pt x="75" y="434"/>
                  </a:cubicBezTo>
                  <a:cubicBezTo>
                    <a:pt x="78" y="426"/>
                    <a:pt x="77" y="416"/>
                    <a:pt x="83" y="410"/>
                  </a:cubicBezTo>
                  <a:cubicBezTo>
                    <a:pt x="118" y="375"/>
                    <a:pt x="155" y="378"/>
                    <a:pt x="115" y="378"/>
                  </a:cubicBezTo>
                  <a:close/>
                </a:path>
              </a:pathLst>
            </a:custGeom>
            <a:solidFill>
              <a:schemeClr val="bg1"/>
            </a:solidFill>
            <a:ln w="25400">
              <a:solidFill>
                <a:schemeClr val="tx1"/>
              </a:solidFill>
              <a:round/>
              <a:headEnd/>
              <a:tailEnd/>
            </a:ln>
          </p:spPr>
          <p:txBody>
            <a:bodyPr/>
            <a:lstStyle/>
            <a:p>
              <a:endParaRPr lang="cs-CZ"/>
            </a:p>
          </p:txBody>
        </p:sp>
        <p:sp>
          <p:nvSpPr>
            <p:cNvPr id="220" name="Freeform 5"/>
            <p:cNvSpPr>
              <a:spLocks/>
            </p:cNvSpPr>
            <p:nvPr/>
          </p:nvSpPr>
          <p:spPr bwMode="auto">
            <a:xfrm>
              <a:off x="1519238" y="4978400"/>
              <a:ext cx="1219200" cy="838200"/>
            </a:xfrm>
            <a:custGeom>
              <a:avLst/>
              <a:gdLst>
                <a:gd name="T0" fmla="*/ 2147483647 w 696"/>
                <a:gd name="T1" fmla="*/ 2147483647 h 506"/>
                <a:gd name="T2" fmla="*/ 2147483647 w 696"/>
                <a:gd name="T3" fmla="*/ 2147483647 h 506"/>
                <a:gd name="T4" fmla="*/ 0 w 696"/>
                <a:gd name="T5" fmla="*/ 2147483647 h 506"/>
                <a:gd name="T6" fmla="*/ 2147483647 w 696"/>
                <a:gd name="T7" fmla="*/ 2147483647 h 506"/>
                <a:gd name="T8" fmla="*/ 2147483647 w 696"/>
                <a:gd name="T9" fmla="*/ 2147483647 h 506"/>
                <a:gd name="T10" fmla="*/ 2147483647 w 696"/>
                <a:gd name="T11" fmla="*/ 2147483647 h 506"/>
                <a:gd name="T12" fmla="*/ 2147483647 w 696"/>
                <a:gd name="T13" fmla="*/ 2147483647 h 506"/>
                <a:gd name="T14" fmla="*/ 2147483647 w 696"/>
                <a:gd name="T15" fmla="*/ 2147483647 h 506"/>
                <a:gd name="T16" fmla="*/ 2147483647 w 696"/>
                <a:gd name="T17" fmla="*/ 2147483647 h 506"/>
                <a:gd name="T18" fmla="*/ 2147483647 w 696"/>
                <a:gd name="T19" fmla="*/ 2147483647 h 506"/>
                <a:gd name="T20" fmla="*/ 2147483647 w 696"/>
                <a:gd name="T21" fmla="*/ 2147483647 h 506"/>
                <a:gd name="T22" fmla="*/ 2147483647 w 696"/>
                <a:gd name="T23" fmla="*/ 2147483647 h 506"/>
                <a:gd name="T24" fmla="*/ 2147483647 w 696"/>
                <a:gd name="T25" fmla="*/ 2147483647 h 506"/>
                <a:gd name="T26" fmla="*/ 2147483647 w 696"/>
                <a:gd name="T27" fmla="*/ 2147483647 h 506"/>
                <a:gd name="T28" fmla="*/ 2147483647 w 696"/>
                <a:gd name="T29" fmla="*/ 2147483647 h 506"/>
                <a:gd name="T30" fmla="*/ 2147483647 w 696"/>
                <a:gd name="T31" fmla="*/ 2147483647 h 506"/>
                <a:gd name="T32" fmla="*/ 2147483647 w 696"/>
                <a:gd name="T33" fmla="*/ 0 h 506"/>
                <a:gd name="T34" fmla="*/ 2147483647 w 696"/>
                <a:gd name="T35" fmla="*/ 2147483647 h 506"/>
                <a:gd name="T36" fmla="*/ 2147483647 w 696"/>
                <a:gd name="T37" fmla="*/ 2147483647 h 506"/>
                <a:gd name="T38" fmla="*/ 2147483647 w 696"/>
                <a:gd name="T39" fmla="*/ 2147483647 h 506"/>
                <a:gd name="T40" fmla="*/ 2147483647 w 696"/>
                <a:gd name="T41" fmla="*/ 2147483647 h 5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6"/>
                <a:gd name="T64" fmla="*/ 0 h 506"/>
                <a:gd name="T65" fmla="*/ 696 w 696"/>
                <a:gd name="T66" fmla="*/ 506 h 5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6" h="506">
                  <a:moveTo>
                    <a:pt x="176" y="64"/>
                  </a:moveTo>
                  <a:cubicBezTo>
                    <a:pt x="132" y="93"/>
                    <a:pt x="106" y="140"/>
                    <a:pt x="64" y="168"/>
                  </a:cubicBezTo>
                  <a:cubicBezTo>
                    <a:pt x="41" y="202"/>
                    <a:pt x="14" y="215"/>
                    <a:pt x="0" y="256"/>
                  </a:cubicBezTo>
                  <a:cubicBezTo>
                    <a:pt x="10" y="304"/>
                    <a:pt x="30" y="383"/>
                    <a:pt x="80" y="400"/>
                  </a:cubicBezTo>
                  <a:cubicBezTo>
                    <a:pt x="97" y="452"/>
                    <a:pt x="72" y="397"/>
                    <a:pt x="136" y="440"/>
                  </a:cubicBezTo>
                  <a:cubicBezTo>
                    <a:pt x="214" y="492"/>
                    <a:pt x="214" y="492"/>
                    <a:pt x="312" y="504"/>
                  </a:cubicBezTo>
                  <a:cubicBezTo>
                    <a:pt x="384" y="501"/>
                    <a:pt x="457" y="506"/>
                    <a:pt x="528" y="496"/>
                  </a:cubicBezTo>
                  <a:cubicBezTo>
                    <a:pt x="538" y="495"/>
                    <a:pt x="536" y="478"/>
                    <a:pt x="544" y="472"/>
                  </a:cubicBezTo>
                  <a:cubicBezTo>
                    <a:pt x="551" y="467"/>
                    <a:pt x="560" y="467"/>
                    <a:pt x="568" y="464"/>
                  </a:cubicBezTo>
                  <a:cubicBezTo>
                    <a:pt x="573" y="456"/>
                    <a:pt x="577" y="447"/>
                    <a:pt x="584" y="440"/>
                  </a:cubicBezTo>
                  <a:cubicBezTo>
                    <a:pt x="591" y="433"/>
                    <a:pt x="602" y="431"/>
                    <a:pt x="608" y="424"/>
                  </a:cubicBezTo>
                  <a:cubicBezTo>
                    <a:pt x="629" y="399"/>
                    <a:pt x="660" y="353"/>
                    <a:pt x="672" y="320"/>
                  </a:cubicBezTo>
                  <a:cubicBezTo>
                    <a:pt x="676" y="310"/>
                    <a:pt x="677" y="299"/>
                    <a:pt x="680" y="288"/>
                  </a:cubicBezTo>
                  <a:cubicBezTo>
                    <a:pt x="685" y="272"/>
                    <a:pt x="696" y="240"/>
                    <a:pt x="696" y="240"/>
                  </a:cubicBezTo>
                  <a:cubicBezTo>
                    <a:pt x="685" y="206"/>
                    <a:pt x="670" y="172"/>
                    <a:pt x="640" y="152"/>
                  </a:cubicBezTo>
                  <a:cubicBezTo>
                    <a:pt x="624" y="128"/>
                    <a:pt x="608" y="104"/>
                    <a:pt x="592" y="80"/>
                  </a:cubicBezTo>
                  <a:cubicBezTo>
                    <a:pt x="563" y="36"/>
                    <a:pt x="464" y="16"/>
                    <a:pt x="416" y="0"/>
                  </a:cubicBezTo>
                  <a:cubicBezTo>
                    <a:pt x="343" y="6"/>
                    <a:pt x="291" y="18"/>
                    <a:pt x="224" y="40"/>
                  </a:cubicBezTo>
                  <a:cubicBezTo>
                    <a:pt x="216" y="43"/>
                    <a:pt x="208" y="45"/>
                    <a:pt x="200" y="48"/>
                  </a:cubicBezTo>
                  <a:cubicBezTo>
                    <a:pt x="182" y="54"/>
                    <a:pt x="136" y="91"/>
                    <a:pt x="152" y="80"/>
                  </a:cubicBezTo>
                  <a:cubicBezTo>
                    <a:pt x="160" y="75"/>
                    <a:pt x="168" y="69"/>
                    <a:pt x="176" y="64"/>
                  </a:cubicBezTo>
                  <a:close/>
                </a:path>
              </a:pathLst>
            </a:custGeom>
            <a:solidFill>
              <a:schemeClr val="bg1"/>
            </a:solidFill>
            <a:ln w="25400">
              <a:solidFill>
                <a:schemeClr val="tx1"/>
              </a:solidFill>
              <a:round/>
              <a:headEnd/>
              <a:tailEnd/>
            </a:ln>
          </p:spPr>
          <p:txBody>
            <a:bodyPr/>
            <a:lstStyle/>
            <a:p>
              <a:endParaRPr lang="cs-CZ"/>
            </a:p>
          </p:txBody>
        </p:sp>
        <p:sp>
          <p:nvSpPr>
            <p:cNvPr id="221" name="Oval 6"/>
            <p:cNvSpPr>
              <a:spLocks noChangeArrowheads="1"/>
            </p:cNvSpPr>
            <p:nvPr/>
          </p:nvSpPr>
          <p:spPr bwMode="auto">
            <a:xfrm>
              <a:off x="2281238" y="47498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22" name="Oval 7"/>
            <p:cNvSpPr>
              <a:spLocks noChangeArrowheads="1"/>
            </p:cNvSpPr>
            <p:nvPr/>
          </p:nvSpPr>
          <p:spPr bwMode="auto">
            <a:xfrm>
              <a:off x="1900238" y="4445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23" name="Oval 8"/>
            <p:cNvSpPr>
              <a:spLocks noChangeArrowheads="1"/>
            </p:cNvSpPr>
            <p:nvPr/>
          </p:nvSpPr>
          <p:spPr bwMode="auto">
            <a:xfrm>
              <a:off x="1595438" y="48260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24" name="Oval 9"/>
            <p:cNvSpPr>
              <a:spLocks noChangeArrowheads="1"/>
            </p:cNvSpPr>
            <p:nvPr/>
          </p:nvSpPr>
          <p:spPr bwMode="auto">
            <a:xfrm>
              <a:off x="2205038" y="4445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25" name="Oval 10"/>
            <p:cNvSpPr>
              <a:spLocks noChangeArrowheads="1"/>
            </p:cNvSpPr>
            <p:nvPr/>
          </p:nvSpPr>
          <p:spPr bwMode="auto">
            <a:xfrm>
              <a:off x="1900238" y="45212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26" name="Oval 11"/>
            <p:cNvSpPr>
              <a:spLocks noChangeArrowheads="1"/>
            </p:cNvSpPr>
            <p:nvPr/>
          </p:nvSpPr>
          <p:spPr bwMode="auto">
            <a:xfrm>
              <a:off x="2509838" y="4445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27" name="Oval 12"/>
            <p:cNvSpPr>
              <a:spLocks noChangeArrowheads="1"/>
            </p:cNvSpPr>
            <p:nvPr/>
          </p:nvSpPr>
          <p:spPr bwMode="auto">
            <a:xfrm>
              <a:off x="2662238" y="46736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28" name="Oval 13"/>
            <p:cNvSpPr>
              <a:spLocks noChangeArrowheads="1"/>
            </p:cNvSpPr>
            <p:nvPr/>
          </p:nvSpPr>
          <p:spPr bwMode="auto">
            <a:xfrm>
              <a:off x="2738438" y="45974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29" name="Oval 14"/>
            <p:cNvSpPr>
              <a:spLocks noChangeArrowheads="1"/>
            </p:cNvSpPr>
            <p:nvPr/>
          </p:nvSpPr>
          <p:spPr bwMode="auto">
            <a:xfrm>
              <a:off x="2433638" y="45212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30" name="Oval 15"/>
            <p:cNvSpPr>
              <a:spLocks noChangeArrowheads="1"/>
            </p:cNvSpPr>
            <p:nvPr/>
          </p:nvSpPr>
          <p:spPr bwMode="auto">
            <a:xfrm>
              <a:off x="1595438" y="47498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31" name="Oval 16"/>
            <p:cNvSpPr>
              <a:spLocks noChangeArrowheads="1"/>
            </p:cNvSpPr>
            <p:nvPr/>
          </p:nvSpPr>
          <p:spPr bwMode="auto">
            <a:xfrm>
              <a:off x="2205038" y="45212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32" name="Oval 17"/>
            <p:cNvSpPr>
              <a:spLocks noChangeArrowheads="1"/>
            </p:cNvSpPr>
            <p:nvPr/>
          </p:nvSpPr>
          <p:spPr bwMode="auto">
            <a:xfrm>
              <a:off x="2433638" y="4826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33" name="Oval 19"/>
            <p:cNvSpPr>
              <a:spLocks noChangeArrowheads="1"/>
            </p:cNvSpPr>
            <p:nvPr/>
          </p:nvSpPr>
          <p:spPr bwMode="auto">
            <a:xfrm>
              <a:off x="2509838" y="41402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234" name="Line 22"/>
            <p:cNvSpPr>
              <a:spLocks noChangeShapeType="1"/>
            </p:cNvSpPr>
            <p:nvPr/>
          </p:nvSpPr>
          <p:spPr bwMode="auto">
            <a:xfrm flipH="1" flipV="1">
              <a:off x="2433638" y="3759200"/>
              <a:ext cx="76200" cy="304800"/>
            </a:xfrm>
            <a:prstGeom prst="line">
              <a:avLst/>
            </a:prstGeom>
            <a:noFill/>
            <a:ln w="9525">
              <a:solidFill>
                <a:schemeClr val="tx1"/>
              </a:solidFill>
              <a:round/>
              <a:headEnd/>
              <a:tailEnd type="triangle" w="med" len="med"/>
            </a:ln>
          </p:spPr>
          <p:txBody>
            <a:bodyPr/>
            <a:lstStyle/>
            <a:p>
              <a:endParaRPr lang="cs-CZ"/>
            </a:p>
          </p:txBody>
        </p:sp>
        <p:sp>
          <p:nvSpPr>
            <p:cNvPr id="235" name="Oval 23"/>
            <p:cNvSpPr>
              <a:spLocks noChangeArrowheads="1"/>
            </p:cNvSpPr>
            <p:nvPr/>
          </p:nvSpPr>
          <p:spPr bwMode="auto">
            <a:xfrm>
              <a:off x="2586038" y="25146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236" name="Freeform 31"/>
            <p:cNvSpPr>
              <a:spLocks/>
            </p:cNvSpPr>
            <p:nvPr/>
          </p:nvSpPr>
          <p:spPr bwMode="auto">
            <a:xfrm>
              <a:off x="1958975" y="3389313"/>
              <a:ext cx="957263" cy="449262"/>
            </a:xfrm>
            <a:custGeom>
              <a:avLst/>
              <a:gdLst>
                <a:gd name="T0" fmla="*/ 2147483647 w 603"/>
                <a:gd name="T1" fmla="*/ 2147483647 h 283"/>
                <a:gd name="T2" fmla="*/ 2147483647 w 603"/>
                <a:gd name="T3" fmla="*/ 2147483647 h 283"/>
                <a:gd name="T4" fmla="*/ 2147483647 w 603"/>
                <a:gd name="T5" fmla="*/ 2147483647 h 283"/>
                <a:gd name="T6" fmla="*/ 2147483647 w 603"/>
                <a:gd name="T7" fmla="*/ 2147483647 h 283"/>
                <a:gd name="T8" fmla="*/ 2147483647 w 603"/>
                <a:gd name="T9" fmla="*/ 2147483647 h 283"/>
                <a:gd name="T10" fmla="*/ 2147483647 w 603"/>
                <a:gd name="T11" fmla="*/ 2147483647 h 283"/>
                <a:gd name="T12" fmla="*/ 2147483647 w 603"/>
                <a:gd name="T13" fmla="*/ 2147483647 h 283"/>
                <a:gd name="T14" fmla="*/ 2147483647 w 603"/>
                <a:gd name="T15" fmla="*/ 2147483647 h 283"/>
                <a:gd name="T16" fmla="*/ 0 60000 65536"/>
                <a:gd name="T17" fmla="*/ 0 60000 65536"/>
                <a:gd name="T18" fmla="*/ 0 60000 65536"/>
                <a:gd name="T19" fmla="*/ 0 60000 65536"/>
                <a:gd name="T20" fmla="*/ 0 60000 65536"/>
                <a:gd name="T21" fmla="*/ 0 60000 65536"/>
                <a:gd name="T22" fmla="*/ 0 60000 65536"/>
                <a:gd name="T23" fmla="*/ 0 60000 65536"/>
                <a:gd name="T24" fmla="*/ 0 w 603"/>
                <a:gd name="T25" fmla="*/ 0 h 283"/>
                <a:gd name="T26" fmla="*/ 603 w 603"/>
                <a:gd name="T27" fmla="*/ 283 h 2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3" h="283">
                  <a:moveTo>
                    <a:pt x="43" y="273"/>
                  </a:moveTo>
                  <a:cubicBezTo>
                    <a:pt x="116" y="249"/>
                    <a:pt x="169" y="188"/>
                    <a:pt x="251" y="185"/>
                  </a:cubicBezTo>
                  <a:cubicBezTo>
                    <a:pt x="368" y="180"/>
                    <a:pt x="486" y="180"/>
                    <a:pt x="603" y="177"/>
                  </a:cubicBezTo>
                  <a:cubicBezTo>
                    <a:pt x="583" y="0"/>
                    <a:pt x="506" y="91"/>
                    <a:pt x="267" y="97"/>
                  </a:cubicBezTo>
                  <a:cubicBezTo>
                    <a:pt x="203" y="110"/>
                    <a:pt x="138" y="105"/>
                    <a:pt x="75" y="121"/>
                  </a:cubicBezTo>
                  <a:cubicBezTo>
                    <a:pt x="60" y="136"/>
                    <a:pt x="40" y="145"/>
                    <a:pt x="27" y="161"/>
                  </a:cubicBezTo>
                  <a:cubicBezTo>
                    <a:pt x="12" y="179"/>
                    <a:pt x="10" y="219"/>
                    <a:pt x="3" y="241"/>
                  </a:cubicBezTo>
                  <a:cubicBezTo>
                    <a:pt x="14" y="283"/>
                    <a:pt x="0" y="273"/>
                    <a:pt x="43" y="273"/>
                  </a:cubicBezTo>
                  <a:close/>
                </a:path>
              </a:pathLst>
            </a:custGeom>
            <a:solidFill>
              <a:schemeClr val="bg1"/>
            </a:solidFill>
            <a:ln w="25400">
              <a:solidFill>
                <a:schemeClr val="tx1"/>
              </a:solidFill>
              <a:round/>
              <a:headEnd/>
              <a:tailEnd/>
            </a:ln>
          </p:spPr>
          <p:txBody>
            <a:bodyPr/>
            <a:lstStyle/>
            <a:p>
              <a:endParaRPr lang="cs-CZ"/>
            </a:p>
          </p:txBody>
        </p:sp>
        <p:sp>
          <p:nvSpPr>
            <p:cNvPr id="237" name="Freeform 32"/>
            <p:cNvSpPr>
              <a:spLocks/>
            </p:cNvSpPr>
            <p:nvPr/>
          </p:nvSpPr>
          <p:spPr bwMode="auto">
            <a:xfrm>
              <a:off x="1617663" y="3213100"/>
              <a:ext cx="1479550" cy="514350"/>
            </a:xfrm>
            <a:custGeom>
              <a:avLst/>
              <a:gdLst>
                <a:gd name="T0" fmla="*/ 2147483647 w 932"/>
                <a:gd name="T1" fmla="*/ 2147483647 h 324"/>
                <a:gd name="T2" fmla="*/ 2147483647 w 932"/>
                <a:gd name="T3" fmla="*/ 2147483647 h 324"/>
                <a:gd name="T4" fmla="*/ 2147483647 w 932"/>
                <a:gd name="T5" fmla="*/ 2147483647 h 324"/>
                <a:gd name="T6" fmla="*/ 2147483647 w 932"/>
                <a:gd name="T7" fmla="*/ 2147483647 h 324"/>
                <a:gd name="T8" fmla="*/ 2147483647 w 932"/>
                <a:gd name="T9" fmla="*/ 2147483647 h 324"/>
                <a:gd name="T10" fmla="*/ 2147483647 w 932"/>
                <a:gd name="T11" fmla="*/ 2147483647 h 324"/>
                <a:gd name="T12" fmla="*/ 2147483647 w 932"/>
                <a:gd name="T13" fmla="*/ 2147483647 h 324"/>
                <a:gd name="T14" fmla="*/ 2147483647 w 932"/>
                <a:gd name="T15" fmla="*/ 2147483647 h 324"/>
                <a:gd name="T16" fmla="*/ 2147483647 w 932"/>
                <a:gd name="T17" fmla="*/ 2147483647 h 324"/>
                <a:gd name="T18" fmla="*/ 2147483647 w 932"/>
                <a:gd name="T19" fmla="*/ 2147483647 h 324"/>
                <a:gd name="T20" fmla="*/ 2147483647 w 932"/>
                <a:gd name="T21" fmla="*/ 2147483647 h 324"/>
                <a:gd name="T22" fmla="*/ 2147483647 w 932"/>
                <a:gd name="T23" fmla="*/ 2147483647 h 324"/>
                <a:gd name="T24" fmla="*/ 2147483647 w 932"/>
                <a:gd name="T25" fmla="*/ 0 h 324"/>
                <a:gd name="T26" fmla="*/ 2147483647 w 932"/>
                <a:gd name="T27" fmla="*/ 2147483647 h 324"/>
                <a:gd name="T28" fmla="*/ 2147483647 w 932"/>
                <a:gd name="T29" fmla="*/ 2147483647 h 324"/>
                <a:gd name="T30" fmla="*/ 2147483647 w 932"/>
                <a:gd name="T31" fmla="*/ 2147483647 h 324"/>
                <a:gd name="T32" fmla="*/ 2147483647 w 932"/>
                <a:gd name="T33" fmla="*/ 2147483647 h 324"/>
                <a:gd name="T34" fmla="*/ 2147483647 w 932"/>
                <a:gd name="T35" fmla="*/ 2147483647 h 3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32"/>
                <a:gd name="T55" fmla="*/ 0 h 324"/>
                <a:gd name="T56" fmla="*/ 932 w 932"/>
                <a:gd name="T57" fmla="*/ 324 h 3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32" h="324">
                  <a:moveTo>
                    <a:pt x="74" y="200"/>
                  </a:moveTo>
                  <a:cubicBezTo>
                    <a:pt x="38" y="209"/>
                    <a:pt x="22" y="212"/>
                    <a:pt x="10" y="248"/>
                  </a:cubicBezTo>
                  <a:cubicBezTo>
                    <a:pt x="13" y="269"/>
                    <a:pt x="0" y="300"/>
                    <a:pt x="18" y="312"/>
                  </a:cubicBezTo>
                  <a:cubicBezTo>
                    <a:pt x="36" y="324"/>
                    <a:pt x="61" y="301"/>
                    <a:pt x="82" y="296"/>
                  </a:cubicBezTo>
                  <a:cubicBezTo>
                    <a:pt x="133" y="283"/>
                    <a:pt x="162" y="257"/>
                    <a:pt x="202" y="224"/>
                  </a:cubicBezTo>
                  <a:cubicBezTo>
                    <a:pt x="218" y="211"/>
                    <a:pt x="224" y="187"/>
                    <a:pt x="242" y="176"/>
                  </a:cubicBezTo>
                  <a:cubicBezTo>
                    <a:pt x="256" y="167"/>
                    <a:pt x="274" y="165"/>
                    <a:pt x="290" y="160"/>
                  </a:cubicBezTo>
                  <a:cubicBezTo>
                    <a:pt x="315" y="152"/>
                    <a:pt x="343" y="154"/>
                    <a:pt x="370" y="152"/>
                  </a:cubicBezTo>
                  <a:cubicBezTo>
                    <a:pt x="437" y="146"/>
                    <a:pt x="570" y="136"/>
                    <a:pt x="570" y="136"/>
                  </a:cubicBezTo>
                  <a:cubicBezTo>
                    <a:pt x="637" y="114"/>
                    <a:pt x="701" y="122"/>
                    <a:pt x="770" y="128"/>
                  </a:cubicBezTo>
                  <a:cubicBezTo>
                    <a:pt x="792" y="193"/>
                    <a:pt x="783" y="193"/>
                    <a:pt x="930" y="144"/>
                  </a:cubicBezTo>
                  <a:cubicBezTo>
                    <a:pt x="932" y="143"/>
                    <a:pt x="919" y="87"/>
                    <a:pt x="914" y="80"/>
                  </a:cubicBezTo>
                  <a:cubicBezTo>
                    <a:pt x="885" y="37"/>
                    <a:pt x="834" y="26"/>
                    <a:pt x="794" y="0"/>
                  </a:cubicBezTo>
                  <a:cubicBezTo>
                    <a:pt x="731" y="7"/>
                    <a:pt x="662" y="4"/>
                    <a:pt x="602" y="24"/>
                  </a:cubicBezTo>
                  <a:cubicBezTo>
                    <a:pt x="481" y="145"/>
                    <a:pt x="330" y="92"/>
                    <a:pt x="154" y="96"/>
                  </a:cubicBezTo>
                  <a:cubicBezTo>
                    <a:pt x="117" y="152"/>
                    <a:pt x="138" y="133"/>
                    <a:pt x="98" y="160"/>
                  </a:cubicBezTo>
                  <a:cubicBezTo>
                    <a:pt x="93" y="168"/>
                    <a:pt x="86" y="175"/>
                    <a:pt x="82" y="184"/>
                  </a:cubicBezTo>
                  <a:cubicBezTo>
                    <a:pt x="73" y="202"/>
                    <a:pt x="74" y="219"/>
                    <a:pt x="74" y="200"/>
                  </a:cubicBezTo>
                  <a:close/>
                </a:path>
              </a:pathLst>
            </a:custGeom>
            <a:solidFill>
              <a:schemeClr val="bg1"/>
            </a:solidFill>
            <a:ln w="25400">
              <a:solidFill>
                <a:schemeClr val="tx1"/>
              </a:solidFill>
              <a:round/>
              <a:headEnd/>
              <a:tailEnd/>
            </a:ln>
          </p:spPr>
          <p:txBody>
            <a:bodyPr/>
            <a:lstStyle/>
            <a:p>
              <a:endParaRPr lang="cs-CZ"/>
            </a:p>
          </p:txBody>
        </p:sp>
        <p:sp>
          <p:nvSpPr>
            <p:cNvPr id="238" name="Freeform 33"/>
            <p:cNvSpPr>
              <a:spLocks/>
            </p:cNvSpPr>
            <p:nvPr/>
          </p:nvSpPr>
          <p:spPr bwMode="auto">
            <a:xfrm>
              <a:off x="1671638" y="2997200"/>
              <a:ext cx="1417637" cy="379413"/>
            </a:xfrm>
            <a:custGeom>
              <a:avLst/>
              <a:gdLst>
                <a:gd name="T0" fmla="*/ 2147483647 w 893"/>
                <a:gd name="T1" fmla="*/ 2147483647 h 239"/>
                <a:gd name="T2" fmla="*/ 2147483647 w 893"/>
                <a:gd name="T3" fmla="*/ 2147483647 h 239"/>
                <a:gd name="T4" fmla="*/ 2147483647 w 893"/>
                <a:gd name="T5" fmla="*/ 2147483647 h 239"/>
                <a:gd name="T6" fmla="*/ 2147483647 w 893"/>
                <a:gd name="T7" fmla="*/ 0 h 239"/>
                <a:gd name="T8" fmla="*/ 2147483647 w 893"/>
                <a:gd name="T9" fmla="*/ 2147483647 h 239"/>
                <a:gd name="T10" fmla="*/ 2147483647 w 893"/>
                <a:gd name="T11" fmla="*/ 2147483647 h 239"/>
                <a:gd name="T12" fmla="*/ 2147483647 w 893"/>
                <a:gd name="T13" fmla="*/ 2147483647 h 239"/>
                <a:gd name="T14" fmla="*/ 0 w 893"/>
                <a:gd name="T15" fmla="*/ 2147483647 h 239"/>
                <a:gd name="T16" fmla="*/ 2147483647 w 893"/>
                <a:gd name="T17" fmla="*/ 2147483647 h 239"/>
                <a:gd name="T18" fmla="*/ 2147483647 w 893"/>
                <a:gd name="T19" fmla="*/ 2147483647 h 2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3"/>
                <a:gd name="T31" fmla="*/ 0 h 239"/>
                <a:gd name="T32" fmla="*/ 893 w 893"/>
                <a:gd name="T33" fmla="*/ 239 h 2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3" h="239">
                  <a:moveTo>
                    <a:pt x="40" y="168"/>
                  </a:moveTo>
                  <a:cubicBezTo>
                    <a:pt x="254" y="239"/>
                    <a:pt x="411" y="172"/>
                    <a:pt x="592" y="112"/>
                  </a:cubicBezTo>
                  <a:cubicBezTo>
                    <a:pt x="625" y="12"/>
                    <a:pt x="569" y="156"/>
                    <a:pt x="816" y="80"/>
                  </a:cubicBezTo>
                  <a:cubicBezTo>
                    <a:pt x="893" y="56"/>
                    <a:pt x="779" y="13"/>
                    <a:pt x="760" y="0"/>
                  </a:cubicBezTo>
                  <a:cubicBezTo>
                    <a:pt x="428" y="11"/>
                    <a:pt x="618" y="5"/>
                    <a:pt x="456" y="32"/>
                  </a:cubicBezTo>
                  <a:cubicBezTo>
                    <a:pt x="410" y="78"/>
                    <a:pt x="458" y="39"/>
                    <a:pt x="376" y="64"/>
                  </a:cubicBezTo>
                  <a:cubicBezTo>
                    <a:pt x="347" y="73"/>
                    <a:pt x="334" y="102"/>
                    <a:pt x="304" y="112"/>
                  </a:cubicBezTo>
                  <a:cubicBezTo>
                    <a:pt x="214" y="108"/>
                    <a:pt x="84" y="72"/>
                    <a:pt x="0" y="128"/>
                  </a:cubicBezTo>
                  <a:cubicBezTo>
                    <a:pt x="8" y="133"/>
                    <a:pt x="17" y="137"/>
                    <a:pt x="24" y="144"/>
                  </a:cubicBezTo>
                  <a:cubicBezTo>
                    <a:pt x="31" y="151"/>
                    <a:pt x="40" y="168"/>
                    <a:pt x="40" y="168"/>
                  </a:cubicBezTo>
                  <a:close/>
                </a:path>
              </a:pathLst>
            </a:custGeom>
            <a:solidFill>
              <a:schemeClr val="bg1"/>
            </a:solidFill>
            <a:ln w="25400">
              <a:solidFill>
                <a:schemeClr val="tx1"/>
              </a:solidFill>
              <a:round/>
              <a:headEnd/>
              <a:tailEnd/>
            </a:ln>
          </p:spPr>
          <p:txBody>
            <a:bodyPr/>
            <a:lstStyle/>
            <a:p>
              <a:endParaRPr lang="cs-CZ"/>
            </a:p>
          </p:txBody>
        </p:sp>
        <p:sp>
          <p:nvSpPr>
            <p:cNvPr id="239" name="Freeform 34"/>
            <p:cNvSpPr>
              <a:spLocks/>
            </p:cNvSpPr>
            <p:nvPr/>
          </p:nvSpPr>
          <p:spPr bwMode="auto">
            <a:xfrm>
              <a:off x="1797050" y="2781300"/>
              <a:ext cx="903288" cy="322263"/>
            </a:xfrm>
            <a:custGeom>
              <a:avLst/>
              <a:gdLst>
                <a:gd name="T0" fmla="*/ 2147483647 w 569"/>
                <a:gd name="T1" fmla="*/ 2147483647 h 203"/>
                <a:gd name="T2" fmla="*/ 2147483647 w 569"/>
                <a:gd name="T3" fmla="*/ 2147483647 h 203"/>
                <a:gd name="T4" fmla="*/ 2147483647 w 569"/>
                <a:gd name="T5" fmla="*/ 2147483647 h 203"/>
                <a:gd name="T6" fmla="*/ 2147483647 w 569"/>
                <a:gd name="T7" fmla="*/ 2147483647 h 203"/>
                <a:gd name="T8" fmla="*/ 2147483647 w 569"/>
                <a:gd name="T9" fmla="*/ 2147483647 h 203"/>
                <a:gd name="T10" fmla="*/ 2147483647 w 569"/>
                <a:gd name="T11" fmla="*/ 0 h 203"/>
                <a:gd name="T12" fmla="*/ 2147483647 w 569"/>
                <a:gd name="T13" fmla="*/ 2147483647 h 203"/>
                <a:gd name="T14" fmla="*/ 2147483647 w 569"/>
                <a:gd name="T15" fmla="*/ 2147483647 h 203"/>
                <a:gd name="T16" fmla="*/ 2147483647 w 569"/>
                <a:gd name="T17" fmla="*/ 2147483647 h 2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9"/>
                <a:gd name="T28" fmla="*/ 0 h 203"/>
                <a:gd name="T29" fmla="*/ 569 w 569"/>
                <a:gd name="T30" fmla="*/ 203 h 2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9" h="203">
                  <a:moveTo>
                    <a:pt x="97" y="104"/>
                  </a:moveTo>
                  <a:cubicBezTo>
                    <a:pt x="87" y="106"/>
                    <a:pt x="0" y="110"/>
                    <a:pt x="65" y="160"/>
                  </a:cubicBezTo>
                  <a:cubicBezTo>
                    <a:pt x="82" y="173"/>
                    <a:pt x="108" y="165"/>
                    <a:pt x="129" y="168"/>
                  </a:cubicBezTo>
                  <a:cubicBezTo>
                    <a:pt x="182" y="203"/>
                    <a:pt x="245" y="196"/>
                    <a:pt x="289" y="152"/>
                  </a:cubicBezTo>
                  <a:cubicBezTo>
                    <a:pt x="312" y="35"/>
                    <a:pt x="476" y="83"/>
                    <a:pt x="569" y="80"/>
                  </a:cubicBezTo>
                  <a:cubicBezTo>
                    <a:pt x="561" y="21"/>
                    <a:pt x="564" y="17"/>
                    <a:pt x="513" y="0"/>
                  </a:cubicBezTo>
                  <a:cubicBezTo>
                    <a:pt x="433" y="3"/>
                    <a:pt x="353" y="1"/>
                    <a:pt x="273" y="8"/>
                  </a:cubicBezTo>
                  <a:cubicBezTo>
                    <a:pt x="222" y="13"/>
                    <a:pt x="250" y="108"/>
                    <a:pt x="193" y="112"/>
                  </a:cubicBezTo>
                  <a:cubicBezTo>
                    <a:pt x="161" y="114"/>
                    <a:pt x="129" y="107"/>
                    <a:pt x="97" y="104"/>
                  </a:cubicBezTo>
                  <a:close/>
                </a:path>
              </a:pathLst>
            </a:custGeom>
            <a:solidFill>
              <a:schemeClr val="bg1"/>
            </a:solidFill>
            <a:ln w="25400">
              <a:solidFill>
                <a:schemeClr val="tx1"/>
              </a:solidFill>
              <a:round/>
              <a:headEnd/>
              <a:tailEnd/>
            </a:ln>
          </p:spPr>
          <p:txBody>
            <a:bodyPr/>
            <a:lstStyle/>
            <a:p>
              <a:endParaRPr lang="cs-CZ"/>
            </a:p>
          </p:txBody>
        </p:sp>
        <p:sp>
          <p:nvSpPr>
            <p:cNvPr id="240" name="Oval 35"/>
            <p:cNvSpPr>
              <a:spLocks noChangeArrowheads="1"/>
            </p:cNvSpPr>
            <p:nvPr/>
          </p:nvSpPr>
          <p:spPr bwMode="auto">
            <a:xfrm>
              <a:off x="1887538" y="26416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241" name="Oval 39"/>
            <p:cNvSpPr>
              <a:spLocks noChangeArrowheads="1"/>
            </p:cNvSpPr>
            <p:nvPr/>
          </p:nvSpPr>
          <p:spPr bwMode="auto">
            <a:xfrm>
              <a:off x="2738438" y="1143000"/>
              <a:ext cx="609600" cy="533400"/>
            </a:xfrm>
            <a:prstGeom prst="ellipse">
              <a:avLst/>
            </a:prstGeom>
            <a:solidFill>
              <a:schemeClr val="bg1"/>
            </a:solidFill>
            <a:ln w="25400">
              <a:solidFill>
                <a:schemeClr val="tx1"/>
              </a:solidFill>
              <a:round/>
              <a:headEnd/>
              <a:tailEnd/>
            </a:ln>
          </p:spPr>
          <p:txBody>
            <a:bodyPr wrap="none" anchor="ctr"/>
            <a:lstStyle/>
            <a:p>
              <a:endParaRPr lang="cs-CZ"/>
            </a:p>
          </p:txBody>
        </p:sp>
        <p:sp>
          <p:nvSpPr>
            <p:cNvPr id="242" name="Oval 40"/>
            <p:cNvSpPr>
              <a:spLocks noChangeArrowheads="1"/>
            </p:cNvSpPr>
            <p:nvPr/>
          </p:nvSpPr>
          <p:spPr bwMode="auto">
            <a:xfrm>
              <a:off x="1595438" y="1143000"/>
              <a:ext cx="914400" cy="838200"/>
            </a:xfrm>
            <a:prstGeom prst="ellipse">
              <a:avLst/>
            </a:prstGeom>
            <a:solidFill>
              <a:schemeClr val="bg1"/>
            </a:solidFill>
            <a:ln w="25400">
              <a:solidFill>
                <a:schemeClr val="tx1"/>
              </a:solidFill>
              <a:round/>
              <a:headEnd/>
              <a:tailEnd/>
            </a:ln>
          </p:spPr>
          <p:txBody>
            <a:bodyPr wrap="none" anchor="ctr"/>
            <a:lstStyle/>
            <a:p>
              <a:endParaRPr lang="cs-CZ"/>
            </a:p>
          </p:txBody>
        </p:sp>
        <p:sp>
          <p:nvSpPr>
            <p:cNvPr id="243" name="Oval 41"/>
            <p:cNvSpPr>
              <a:spLocks noChangeArrowheads="1"/>
            </p:cNvSpPr>
            <p:nvPr/>
          </p:nvSpPr>
          <p:spPr bwMode="auto">
            <a:xfrm>
              <a:off x="757238" y="2057400"/>
              <a:ext cx="609600" cy="533400"/>
            </a:xfrm>
            <a:prstGeom prst="ellipse">
              <a:avLst/>
            </a:prstGeom>
            <a:solidFill>
              <a:schemeClr val="bg1"/>
            </a:solidFill>
            <a:ln w="25400">
              <a:solidFill>
                <a:schemeClr val="tx1"/>
              </a:solidFill>
              <a:round/>
              <a:headEnd/>
              <a:tailEnd/>
            </a:ln>
          </p:spPr>
          <p:txBody>
            <a:bodyPr wrap="none" anchor="ctr"/>
            <a:lstStyle/>
            <a:p>
              <a:endParaRPr lang="cs-CZ"/>
            </a:p>
          </p:txBody>
        </p:sp>
        <p:sp>
          <p:nvSpPr>
            <p:cNvPr id="244" name="Line 42"/>
            <p:cNvSpPr>
              <a:spLocks noChangeShapeType="1"/>
            </p:cNvSpPr>
            <p:nvPr/>
          </p:nvSpPr>
          <p:spPr bwMode="auto">
            <a:xfrm flipH="1" flipV="1">
              <a:off x="1443038" y="2514600"/>
              <a:ext cx="419100" cy="152400"/>
            </a:xfrm>
            <a:prstGeom prst="line">
              <a:avLst/>
            </a:prstGeom>
            <a:noFill/>
            <a:ln w="9525">
              <a:solidFill>
                <a:schemeClr val="tx1"/>
              </a:solidFill>
              <a:round/>
              <a:headEnd/>
              <a:tailEnd type="triangle" w="med" len="med"/>
            </a:ln>
          </p:spPr>
          <p:txBody>
            <a:bodyPr/>
            <a:lstStyle/>
            <a:p>
              <a:endParaRPr lang="cs-CZ"/>
            </a:p>
          </p:txBody>
        </p:sp>
        <p:sp>
          <p:nvSpPr>
            <p:cNvPr id="245" name="Line 43"/>
            <p:cNvSpPr>
              <a:spLocks noChangeShapeType="1"/>
            </p:cNvSpPr>
            <p:nvPr/>
          </p:nvSpPr>
          <p:spPr bwMode="auto">
            <a:xfrm flipH="1">
              <a:off x="3271838" y="1066800"/>
              <a:ext cx="228600" cy="152400"/>
            </a:xfrm>
            <a:prstGeom prst="line">
              <a:avLst/>
            </a:prstGeom>
            <a:noFill/>
            <a:ln w="9525">
              <a:solidFill>
                <a:schemeClr val="tx1"/>
              </a:solidFill>
              <a:round/>
              <a:headEnd/>
              <a:tailEnd type="triangle" w="med" len="med"/>
            </a:ln>
          </p:spPr>
          <p:txBody>
            <a:bodyPr/>
            <a:lstStyle/>
            <a:p>
              <a:endParaRPr lang="cs-CZ"/>
            </a:p>
          </p:txBody>
        </p:sp>
        <p:sp>
          <p:nvSpPr>
            <p:cNvPr id="246" name="Line 44"/>
            <p:cNvSpPr>
              <a:spLocks noChangeShapeType="1"/>
            </p:cNvSpPr>
            <p:nvPr/>
          </p:nvSpPr>
          <p:spPr bwMode="auto">
            <a:xfrm flipV="1">
              <a:off x="1290638" y="1828800"/>
              <a:ext cx="304800" cy="228600"/>
            </a:xfrm>
            <a:prstGeom prst="line">
              <a:avLst/>
            </a:prstGeom>
            <a:noFill/>
            <a:ln w="9525">
              <a:solidFill>
                <a:schemeClr val="tx1"/>
              </a:solidFill>
              <a:round/>
              <a:headEnd/>
              <a:tailEnd type="triangle" w="med" len="med"/>
            </a:ln>
          </p:spPr>
          <p:txBody>
            <a:bodyPr/>
            <a:lstStyle/>
            <a:p>
              <a:endParaRPr lang="cs-CZ"/>
            </a:p>
          </p:txBody>
        </p:sp>
        <p:sp>
          <p:nvSpPr>
            <p:cNvPr id="247" name="Line 45"/>
            <p:cNvSpPr>
              <a:spLocks noChangeShapeType="1"/>
            </p:cNvSpPr>
            <p:nvPr/>
          </p:nvSpPr>
          <p:spPr bwMode="auto">
            <a:xfrm flipH="1">
              <a:off x="2509838" y="1447800"/>
              <a:ext cx="152400" cy="0"/>
            </a:xfrm>
            <a:prstGeom prst="line">
              <a:avLst/>
            </a:prstGeom>
            <a:noFill/>
            <a:ln w="9525">
              <a:solidFill>
                <a:schemeClr val="tx1"/>
              </a:solidFill>
              <a:round/>
              <a:headEnd/>
              <a:tailEnd type="triangle" w="med" len="med"/>
            </a:ln>
          </p:spPr>
          <p:txBody>
            <a:bodyPr/>
            <a:lstStyle/>
            <a:p>
              <a:endParaRPr lang="cs-CZ"/>
            </a:p>
          </p:txBody>
        </p:sp>
        <p:sp>
          <p:nvSpPr>
            <p:cNvPr id="248" name="Oval 54"/>
            <p:cNvSpPr>
              <a:spLocks noChangeArrowheads="1"/>
            </p:cNvSpPr>
            <p:nvPr/>
          </p:nvSpPr>
          <p:spPr bwMode="auto">
            <a:xfrm>
              <a:off x="1976438" y="38862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249" name="Line 55"/>
            <p:cNvSpPr>
              <a:spLocks noChangeShapeType="1"/>
            </p:cNvSpPr>
            <p:nvPr/>
          </p:nvSpPr>
          <p:spPr bwMode="auto">
            <a:xfrm>
              <a:off x="2128838" y="4191000"/>
              <a:ext cx="0" cy="228600"/>
            </a:xfrm>
            <a:prstGeom prst="line">
              <a:avLst/>
            </a:prstGeom>
            <a:noFill/>
            <a:ln w="9525">
              <a:solidFill>
                <a:schemeClr val="tx1"/>
              </a:solidFill>
              <a:round/>
              <a:headEnd/>
              <a:tailEnd type="triangle" w="med" len="med"/>
            </a:ln>
          </p:spPr>
          <p:txBody>
            <a:bodyPr/>
            <a:lstStyle/>
            <a:p>
              <a:endParaRPr lang="cs-CZ"/>
            </a:p>
          </p:txBody>
        </p:sp>
        <p:sp>
          <p:nvSpPr>
            <p:cNvPr id="250" name="Freeform 56"/>
            <p:cNvSpPr>
              <a:spLocks/>
            </p:cNvSpPr>
            <p:nvPr/>
          </p:nvSpPr>
          <p:spPr bwMode="auto">
            <a:xfrm>
              <a:off x="1747838" y="5054600"/>
              <a:ext cx="762000" cy="584200"/>
            </a:xfrm>
            <a:custGeom>
              <a:avLst/>
              <a:gdLst>
                <a:gd name="T0" fmla="*/ 2147483647 w 784"/>
                <a:gd name="T1" fmla="*/ 2147483647 h 563"/>
                <a:gd name="T2" fmla="*/ 2147483647 w 784"/>
                <a:gd name="T3" fmla="*/ 2147483647 h 563"/>
                <a:gd name="T4" fmla="*/ 2147483647 w 784"/>
                <a:gd name="T5" fmla="*/ 2147483647 h 563"/>
                <a:gd name="T6" fmla="*/ 2147483647 w 784"/>
                <a:gd name="T7" fmla="*/ 2147483647 h 563"/>
                <a:gd name="T8" fmla="*/ 2147483647 w 784"/>
                <a:gd name="T9" fmla="*/ 2147483647 h 563"/>
                <a:gd name="T10" fmla="*/ 2147483647 w 784"/>
                <a:gd name="T11" fmla="*/ 2147483647 h 563"/>
                <a:gd name="T12" fmla="*/ 2147483647 w 784"/>
                <a:gd name="T13" fmla="*/ 2147483647 h 563"/>
                <a:gd name="T14" fmla="*/ 2147483647 w 784"/>
                <a:gd name="T15" fmla="*/ 2147483647 h 563"/>
                <a:gd name="T16" fmla="*/ 2147483647 w 784"/>
                <a:gd name="T17" fmla="*/ 2147483647 h 563"/>
                <a:gd name="T18" fmla="*/ 2147483647 w 784"/>
                <a:gd name="T19" fmla="*/ 2147483647 h 563"/>
                <a:gd name="T20" fmla="*/ 2147483647 w 784"/>
                <a:gd name="T21" fmla="*/ 2147483647 h 563"/>
                <a:gd name="T22" fmla="*/ 2147483647 w 784"/>
                <a:gd name="T23" fmla="*/ 2147483647 h 563"/>
                <a:gd name="T24" fmla="*/ 2147483647 w 784"/>
                <a:gd name="T25" fmla="*/ 2147483647 h 563"/>
                <a:gd name="T26" fmla="*/ 2147483647 w 784"/>
                <a:gd name="T27" fmla="*/ 2147483647 h 563"/>
                <a:gd name="T28" fmla="*/ 2147483647 w 784"/>
                <a:gd name="T29" fmla="*/ 2147483647 h 563"/>
                <a:gd name="T30" fmla="*/ 2147483647 w 784"/>
                <a:gd name="T31" fmla="*/ 2147483647 h 563"/>
                <a:gd name="T32" fmla="*/ 2147483647 w 784"/>
                <a:gd name="T33" fmla="*/ 2147483647 h 563"/>
                <a:gd name="T34" fmla="*/ 2147483647 w 784"/>
                <a:gd name="T35" fmla="*/ 2147483647 h 563"/>
                <a:gd name="T36" fmla="*/ 2147483647 w 784"/>
                <a:gd name="T37" fmla="*/ 2147483647 h 563"/>
                <a:gd name="T38" fmla="*/ 2147483647 w 784"/>
                <a:gd name="T39" fmla="*/ 2147483647 h 563"/>
                <a:gd name="T40" fmla="*/ 2147483647 w 784"/>
                <a:gd name="T41" fmla="*/ 2147483647 h 563"/>
                <a:gd name="T42" fmla="*/ 2147483647 w 784"/>
                <a:gd name="T43" fmla="*/ 2147483647 h 563"/>
                <a:gd name="T44" fmla="*/ 2147483647 w 784"/>
                <a:gd name="T45" fmla="*/ 2147483647 h 563"/>
                <a:gd name="T46" fmla="*/ 2147483647 w 784"/>
                <a:gd name="T47" fmla="*/ 2147483647 h 563"/>
                <a:gd name="T48" fmla="*/ 2147483647 w 784"/>
                <a:gd name="T49" fmla="*/ 2147483647 h 563"/>
                <a:gd name="T50" fmla="*/ 2147483647 w 784"/>
                <a:gd name="T51" fmla="*/ 2147483647 h 563"/>
                <a:gd name="T52" fmla="*/ 2147483647 w 784"/>
                <a:gd name="T53" fmla="*/ 2147483647 h 563"/>
                <a:gd name="T54" fmla="*/ 2147483647 w 784"/>
                <a:gd name="T55" fmla="*/ 2147483647 h 563"/>
                <a:gd name="T56" fmla="*/ 2147483647 w 784"/>
                <a:gd name="T57" fmla="*/ 2147483647 h 563"/>
                <a:gd name="T58" fmla="*/ 2147483647 w 784"/>
                <a:gd name="T59" fmla="*/ 2147483647 h 563"/>
                <a:gd name="T60" fmla="*/ 2147483647 w 784"/>
                <a:gd name="T61" fmla="*/ 2147483647 h 563"/>
                <a:gd name="T62" fmla="*/ 2147483647 w 784"/>
                <a:gd name="T63" fmla="*/ 2147483647 h 563"/>
                <a:gd name="T64" fmla="*/ 2147483647 w 784"/>
                <a:gd name="T65" fmla="*/ 2147483647 h 563"/>
                <a:gd name="T66" fmla="*/ 2147483647 w 784"/>
                <a:gd name="T67" fmla="*/ 2147483647 h 563"/>
                <a:gd name="T68" fmla="*/ 2147483647 w 784"/>
                <a:gd name="T69" fmla="*/ 2147483647 h 563"/>
                <a:gd name="T70" fmla="*/ 2147483647 w 784"/>
                <a:gd name="T71" fmla="*/ 2147483647 h 563"/>
                <a:gd name="T72" fmla="*/ 2147483647 w 784"/>
                <a:gd name="T73" fmla="*/ 2147483647 h 563"/>
                <a:gd name="T74" fmla="*/ 2147483647 w 784"/>
                <a:gd name="T75" fmla="*/ 2147483647 h 563"/>
                <a:gd name="T76" fmla="*/ 2147483647 w 784"/>
                <a:gd name="T77" fmla="*/ 2147483647 h 563"/>
                <a:gd name="T78" fmla="*/ 2147483647 w 784"/>
                <a:gd name="T79" fmla="*/ 2147483647 h 563"/>
                <a:gd name="T80" fmla="*/ 2147483647 w 784"/>
                <a:gd name="T81" fmla="*/ 2147483647 h 563"/>
                <a:gd name="T82" fmla="*/ 2147483647 w 784"/>
                <a:gd name="T83" fmla="*/ 2147483647 h 563"/>
                <a:gd name="T84" fmla="*/ 2147483647 w 784"/>
                <a:gd name="T85" fmla="*/ 2147483647 h 563"/>
                <a:gd name="T86" fmla="*/ 2147483647 w 784"/>
                <a:gd name="T87" fmla="*/ 2147483647 h 563"/>
                <a:gd name="T88" fmla="*/ 2147483647 w 784"/>
                <a:gd name="T89" fmla="*/ 2147483647 h 563"/>
                <a:gd name="T90" fmla="*/ 2147483647 w 784"/>
                <a:gd name="T91" fmla="*/ 2147483647 h 563"/>
                <a:gd name="T92" fmla="*/ 2147483647 w 784"/>
                <a:gd name="T93" fmla="*/ 2147483647 h 56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84"/>
                <a:gd name="T142" fmla="*/ 0 h 563"/>
                <a:gd name="T143" fmla="*/ 784 w 784"/>
                <a:gd name="T144" fmla="*/ 563 h 56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84" h="563">
                  <a:moveTo>
                    <a:pt x="432" y="0"/>
                  </a:moveTo>
                  <a:cubicBezTo>
                    <a:pt x="408" y="5"/>
                    <a:pt x="383" y="7"/>
                    <a:pt x="360" y="16"/>
                  </a:cubicBezTo>
                  <a:cubicBezTo>
                    <a:pt x="335" y="27"/>
                    <a:pt x="326" y="67"/>
                    <a:pt x="312" y="88"/>
                  </a:cubicBezTo>
                  <a:cubicBezTo>
                    <a:pt x="349" y="112"/>
                    <a:pt x="349" y="103"/>
                    <a:pt x="384" y="80"/>
                  </a:cubicBezTo>
                  <a:cubicBezTo>
                    <a:pt x="393" y="43"/>
                    <a:pt x="392" y="29"/>
                    <a:pt x="424" y="8"/>
                  </a:cubicBezTo>
                  <a:cubicBezTo>
                    <a:pt x="468" y="15"/>
                    <a:pt x="490" y="13"/>
                    <a:pt x="504" y="56"/>
                  </a:cubicBezTo>
                  <a:cubicBezTo>
                    <a:pt x="511" y="102"/>
                    <a:pt x="530" y="135"/>
                    <a:pt x="480" y="152"/>
                  </a:cubicBezTo>
                  <a:cubicBezTo>
                    <a:pt x="456" y="149"/>
                    <a:pt x="425" y="161"/>
                    <a:pt x="408" y="144"/>
                  </a:cubicBezTo>
                  <a:cubicBezTo>
                    <a:pt x="395" y="131"/>
                    <a:pt x="416" y="107"/>
                    <a:pt x="416" y="88"/>
                  </a:cubicBezTo>
                  <a:cubicBezTo>
                    <a:pt x="416" y="37"/>
                    <a:pt x="416" y="45"/>
                    <a:pt x="384" y="24"/>
                  </a:cubicBezTo>
                  <a:cubicBezTo>
                    <a:pt x="328" y="30"/>
                    <a:pt x="282" y="11"/>
                    <a:pt x="320" y="88"/>
                  </a:cubicBezTo>
                  <a:cubicBezTo>
                    <a:pt x="324" y="96"/>
                    <a:pt x="336" y="95"/>
                    <a:pt x="344" y="96"/>
                  </a:cubicBezTo>
                  <a:cubicBezTo>
                    <a:pt x="379" y="100"/>
                    <a:pt x="413" y="101"/>
                    <a:pt x="448" y="104"/>
                  </a:cubicBezTo>
                  <a:cubicBezTo>
                    <a:pt x="422" y="157"/>
                    <a:pt x="445" y="121"/>
                    <a:pt x="392" y="168"/>
                  </a:cubicBezTo>
                  <a:cubicBezTo>
                    <a:pt x="331" y="222"/>
                    <a:pt x="289" y="251"/>
                    <a:pt x="208" y="264"/>
                  </a:cubicBezTo>
                  <a:cubicBezTo>
                    <a:pt x="200" y="269"/>
                    <a:pt x="185" y="270"/>
                    <a:pt x="184" y="280"/>
                  </a:cubicBezTo>
                  <a:cubicBezTo>
                    <a:pt x="168" y="391"/>
                    <a:pt x="217" y="400"/>
                    <a:pt x="296" y="456"/>
                  </a:cubicBezTo>
                  <a:cubicBezTo>
                    <a:pt x="307" y="464"/>
                    <a:pt x="323" y="461"/>
                    <a:pt x="336" y="464"/>
                  </a:cubicBezTo>
                  <a:cubicBezTo>
                    <a:pt x="369" y="461"/>
                    <a:pt x="429" y="475"/>
                    <a:pt x="448" y="432"/>
                  </a:cubicBezTo>
                  <a:cubicBezTo>
                    <a:pt x="457" y="412"/>
                    <a:pt x="464" y="368"/>
                    <a:pt x="464" y="368"/>
                  </a:cubicBezTo>
                  <a:cubicBezTo>
                    <a:pt x="455" y="313"/>
                    <a:pt x="446" y="282"/>
                    <a:pt x="400" y="248"/>
                  </a:cubicBezTo>
                  <a:cubicBezTo>
                    <a:pt x="375" y="206"/>
                    <a:pt x="357" y="174"/>
                    <a:pt x="312" y="152"/>
                  </a:cubicBezTo>
                  <a:cubicBezTo>
                    <a:pt x="288" y="115"/>
                    <a:pt x="262" y="91"/>
                    <a:pt x="248" y="48"/>
                  </a:cubicBezTo>
                  <a:cubicBezTo>
                    <a:pt x="293" y="3"/>
                    <a:pt x="304" y="17"/>
                    <a:pt x="376" y="24"/>
                  </a:cubicBezTo>
                  <a:cubicBezTo>
                    <a:pt x="454" y="43"/>
                    <a:pt x="373" y="20"/>
                    <a:pt x="320" y="40"/>
                  </a:cubicBezTo>
                  <a:cubicBezTo>
                    <a:pt x="303" y="47"/>
                    <a:pt x="292" y="114"/>
                    <a:pt x="288" y="128"/>
                  </a:cubicBezTo>
                  <a:cubicBezTo>
                    <a:pt x="281" y="152"/>
                    <a:pt x="264" y="200"/>
                    <a:pt x="264" y="200"/>
                  </a:cubicBezTo>
                  <a:cubicBezTo>
                    <a:pt x="287" y="268"/>
                    <a:pt x="494" y="240"/>
                    <a:pt x="504" y="240"/>
                  </a:cubicBezTo>
                  <a:cubicBezTo>
                    <a:pt x="532" y="268"/>
                    <a:pt x="535" y="282"/>
                    <a:pt x="544" y="320"/>
                  </a:cubicBezTo>
                  <a:cubicBezTo>
                    <a:pt x="529" y="364"/>
                    <a:pt x="548" y="330"/>
                    <a:pt x="504" y="352"/>
                  </a:cubicBezTo>
                  <a:cubicBezTo>
                    <a:pt x="424" y="392"/>
                    <a:pt x="532" y="367"/>
                    <a:pt x="416" y="384"/>
                  </a:cubicBezTo>
                  <a:cubicBezTo>
                    <a:pt x="392" y="381"/>
                    <a:pt x="366" y="385"/>
                    <a:pt x="344" y="376"/>
                  </a:cubicBezTo>
                  <a:cubicBezTo>
                    <a:pt x="314" y="363"/>
                    <a:pt x="303" y="299"/>
                    <a:pt x="296" y="272"/>
                  </a:cubicBezTo>
                  <a:cubicBezTo>
                    <a:pt x="305" y="226"/>
                    <a:pt x="320" y="202"/>
                    <a:pt x="360" y="176"/>
                  </a:cubicBezTo>
                  <a:cubicBezTo>
                    <a:pt x="353" y="114"/>
                    <a:pt x="361" y="91"/>
                    <a:pt x="304" y="72"/>
                  </a:cubicBezTo>
                  <a:cubicBezTo>
                    <a:pt x="230" y="79"/>
                    <a:pt x="216" y="67"/>
                    <a:pt x="176" y="120"/>
                  </a:cubicBezTo>
                  <a:cubicBezTo>
                    <a:pt x="156" y="181"/>
                    <a:pt x="199" y="369"/>
                    <a:pt x="288" y="384"/>
                  </a:cubicBezTo>
                  <a:cubicBezTo>
                    <a:pt x="304" y="387"/>
                    <a:pt x="320" y="389"/>
                    <a:pt x="336" y="392"/>
                  </a:cubicBezTo>
                  <a:cubicBezTo>
                    <a:pt x="357" y="389"/>
                    <a:pt x="380" y="391"/>
                    <a:pt x="400" y="384"/>
                  </a:cubicBezTo>
                  <a:cubicBezTo>
                    <a:pt x="418" y="378"/>
                    <a:pt x="436" y="367"/>
                    <a:pt x="448" y="352"/>
                  </a:cubicBezTo>
                  <a:cubicBezTo>
                    <a:pt x="456" y="341"/>
                    <a:pt x="460" y="326"/>
                    <a:pt x="472" y="320"/>
                  </a:cubicBezTo>
                  <a:cubicBezTo>
                    <a:pt x="502" y="303"/>
                    <a:pt x="587" y="299"/>
                    <a:pt x="616" y="296"/>
                  </a:cubicBezTo>
                  <a:cubicBezTo>
                    <a:pt x="606" y="213"/>
                    <a:pt x="613" y="235"/>
                    <a:pt x="552" y="192"/>
                  </a:cubicBezTo>
                  <a:cubicBezTo>
                    <a:pt x="531" y="177"/>
                    <a:pt x="480" y="160"/>
                    <a:pt x="480" y="160"/>
                  </a:cubicBezTo>
                  <a:cubicBezTo>
                    <a:pt x="442" y="166"/>
                    <a:pt x="354" y="195"/>
                    <a:pt x="312" y="184"/>
                  </a:cubicBezTo>
                  <a:cubicBezTo>
                    <a:pt x="315" y="157"/>
                    <a:pt x="310" y="129"/>
                    <a:pt x="320" y="104"/>
                  </a:cubicBezTo>
                  <a:cubicBezTo>
                    <a:pt x="325" y="93"/>
                    <a:pt x="342" y="94"/>
                    <a:pt x="352" y="88"/>
                  </a:cubicBezTo>
                  <a:cubicBezTo>
                    <a:pt x="411" y="51"/>
                    <a:pt x="354" y="68"/>
                    <a:pt x="440" y="56"/>
                  </a:cubicBezTo>
                  <a:cubicBezTo>
                    <a:pt x="459" y="95"/>
                    <a:pt x="471" y="141"/>
                    <a:pt x="480" y="184"/>
                  </a:cubicBezTo>
                  <a:cubicBezTo>
                    <a:pt x="487" y="216"/>
                    <a:pt x="496" y="280"/>
                    <a:pt x="496" y="280"/>
                  </a:cubicBezTo>
                  <a:cubicBezTo>
                    <a:pt x="481" y="341"/>
                    <a:pt x="424" y="357"/>
                    <a:pt x="368" y="376"/>
                  </a:cubicBezTo>
                  <a:cubicBezTo>
                    <a:pt x="360" y="374"/>
                    <a:pt x="316" y="367"/>
                    <a:pt x="312" y="352"/>
                  </a:cubicBezTo>
                  <a:cubicBezTo>
                    <a:pt x="298" y="298"/>
                    <a:pt x="360" y="237"/>
                    <a:pt x="400" y="208"/>
                  </a:cubicBezTo>
                  <a:cubicBezTo>
                    <a:pt x="441" y="179"/>
                    <a:pt x="544" y="160"/>
                    <a:pt x="544" y="160"/>
                  </a:cubicBezTo>
                  <a:cubicBezTo>
                    <a:pt x="537" y="131"/>
                    <a:pt x="542" y="123"/>
                    <a:pt x="512" y="112"/>
                  </a:cubicBezTo>
                  <a:cubicBezTo>
                    <a:pt x="491" y="104"/>
                    <a:pt x="448" y="96"/>
                    <a:pt x="448" y="96"/>
                  </a:cubicBezTo>
                  <a:cubicBezTo>
                    <a:pt x="419" y="99"/>
                    <a:pt x="388" y="95"/>
                    <a:pt x="360" y="104"/>
                  </a:cubicBezTo>
                  <a:cubicBezTo>
                    <a:pt x="344" y="109"/>
                    <a:pt x="343" y="142"/>
                    <a:pt x="336" y="152"/>
                  </a:cubicBezTo>
                  <a:cubicBezTo>
                    <a:pt x="318" y="179"/>
                    <a:pt x="289" y="183"/>
                    <a:pt x="264" y="200"/>
                  </a:cubicBezTo>
                  <a:cubicBezTo>
                    <a:pt x="235" y="244"/>
                    <a:pt x="228" y="255"/>
                    <a:pt x="216" y="304"/>
                  </a:cubicBezTo>
                  <a:cubicBezTo>
                    <a:pt x="219" y="323"/>
                    <a:pt x="206" y="354"/>
                    <a:pt x="224" y="360"/>
                  </a:cubicBezTo>
                  <a:cubicBezTo>
                    <a:pt x="322" y="395"/>
                    <a:pt x="335" y="350"/>
                    <a:pt x="400" y="328"/>
                  </a:cubicBezTo>
                  <a:cubicBezTo>
                    <a:pt x="406" y="311"/>
                    <a:pt x="431" y="230"/>
                    <a:pt x="448" y="208"/>
                  </a:cubicBezTo>
                  <a:cubicBezTo>
                    <a:pt x="454" y="200"/>
                    <a:pt x="465" y="198"/>
                    <a:pt x="472" y="192"/>
                  </a:cubicBezTo>
                  <a:cubicBezTo>
                    <a:pt x="481" y="185"/>
                    <a:pt x="486" y="173"/>
                    <a:pt x="496" y="168"/>
                  </a:cubicBezTo>
                  <a:cubicBezTo>
                    <a:pt x="511" y="160"/>
                    <a:pt x="544" y="152"/>
                    <a:pt x="544" y="152"/>
                  </a:cubicBezTo>
                  <a:cubicBezTo>
                    <a:pt x="573" y="155"/>
                    <a:pt x="605" y="148"/>
                    <a:pt x="632" y="160"/>
                  </a:cubicBezTo>
                  <a:cubicBezTo>
                    <a:pt x="654" y="170"/>
                    <a:pt x="673" y="252"/>
                    <a:pt x="680" y="280"/>
                  </a:cubicBezTo>
                  <a:cubicBezTo>
                    <a:pt x="670" y="358"/>
                    <a:pt x="654" y="406"/>
                    <a:pt x="576" y="432"/>
                  </a:cubicBezTo>
                  <a:cubicBezTo>
                    <a:pt x="452" y="422"/>
                    <a:pt x="500" y="442"/>
                    <a:pt x="456" y="376"/>
                  </a:cubicBezTo>
                  <a:cubicBezTo>
                    <a:pt x="466" y="306"/>
                    <a:pt x="498" y="225"/>
                    <a:pt x="560" y="184"/>
                  </a:cubicBezTo>
                  <a:cubicBezTo>
                    <a:pt x="565" y="176"/>
                    <a:pt x="575" y="170"/>
                    <a:pt x="576" y="160"/>
                  </a:cubicBezTo>
                  <a:cubicBezTo>
                    <a:pt x="584" y="95"/>
                    <a:pt x="497" y="93"/>
                    <a:pt x="456" y="72"/>
                  </a:cubicBezTo>
                  <a:cubicBezTo>
                    <a:pt x="540" y="44"/>
                    <a:pt x="463" y="45"/>
                    <a:pt x="600" y="56"/>
                  </a:cubicBezTo>
                  <a:cubicBezTo>
                    <a:pt x="624" y="93"/>
                    <a:pt x="653" y="148"/>
                    <a:pt x="592" y="168"/>
                  </a:cubicBezTo>
                  <a:cubicBezTo>
                    <a:pt x="576" y="165"/>
                    <a:pt x="557" y="169"/>
                    <a:pt x="544" y="160"/>
                  </a:cubicBezTo>
                  <a:cubicBezTo>
                    <a:pt x="527" y="148"/>
                    <a:pt x="541" y="86"/>
                    <a:pt x="544" y="80"/>
                  </a:cubicBezTo>
                  <a:cubicBezTo>
                    <a:pt x="556" y="56"/>
                    <a:pt x="625" y="57"/>
                    <a:pt x="632" y="56"/>
                  </a:cubicBezTo>
                  <a:cubicBezTo>
                    <a:pt x="617" y="12"/>
                    <a:pt x="582" y="22"/>
                    <a:pt x="536" y="16"/>
                  </a:cubicBezTo>
                  <a:cubicBezTo>
                    <a:pt x="493" y="25"/>
                    <a:pt x="480" y="28"/>
                    <a:pt x="456" y="64"/>
                  </a:cubicBezTo>
                  <a:cubicBezTo>
                    <a:pt x="434" y="151"/>
                    <a:pt x="501" y="181"/>
                    <a:pt x="576" y="200"/>
                  </a:cubicBezTo>
                  <a:cubicBezTo>
                    <a:pt x="594" y="197"/>
                    <a:pt x="634" y="197"/>
                    <a:pt x="648" y="176"/>
                  </a:cubicBezTo>
                  <a:cubicBezTo>
                    <a:pt x="689" y="114"/>
                    <a:pt x="620" y="168"/>
                    <a:pt x="680" y="128"/>
                  </a:cubicBezTo>
                  <a:cubicBezTo>
                    <a:pt x="689" y="90"/>
                    <a:pt x="699" y="76"/>
                    <a:pt x="736" y="64"/>
                  </a:cubicBezTo>
                  <a:cubicBezTo>
                    <a:pt x="739" y="72"/>
                    <a:pt x="748" y="80"/>
                    <a:pt x="744" y="88"/>
                  </a:cubicBezTo>
                  <a:cubicBezTo>
                    <a:pt x="740" y="96"/>
                    <a:pt x="728" y="100"/>
                    <a:pt x="720" y="96"/>
                  </a:cubicBezTo>
                  <a:cubicBezTo>
                    <a:pt x="712" y="92"/>
                    <a:pt x="717" y="79"/>
                    <a:pt x="712" y="72"/>
                  </a:cubicBezTo>
                  <a:cubicBezTo>
                    <a:pt x="682" y="34"/>
                    <a:pt x="672" y="29"/>
                    <a:pt x="640" y="8"/>
                  </a:cubicBezTo>
                  <a:cubicBezTo>
                    <a:pt x="623" y="59"/>
                    <a:pt x="648" y="84"/>
                    <a:pt x="696" y="96"/>
                  </a:cubicBezTo>
                  <a:cubicBezTo>
                    <a:pt x="688" y="101"/>
                    <a:pt x="681" y="109"/>
                    <a:pt x="672" y="112"/>
                  </a:cubicBezTo>
                  <a:cubicBezTo>
                    <a:pt x="654" y="117"/>
                    <a:pt x="631" y="109"/>
                    <a:pt x="616" y="120"/>
                  </a:cubicBezTo>
                  <a:cubicBezTo>
                    <a:pt x="605" y="128"/>
                    <a:pt x="611" y="147"/>
                    <a:pt x="608" y="160"/>
                  </a:cubicBezTo>
                  <a:cubicBezTo>
                    <a:pt x="611" y="187"/>
                    <a:pt x="608" y="215"/>
                    <a:pt x="616" y="240"/>
                  </a:cubicBezTo>
                  <a:cubicBezTo>
                    <a:pt x="619" y="249"/>
                    <a:pt x="633" y="249"/>
                    <a:pt x="640" y="256"/>
                  </a:cubicBezTo>
                  <a:cubicBezTo>
                    <a:pt x="647" y="263"/>
                    <a:pt x="648" y="274"/>
                    <a:pt x="656" y="280"/>
                  </a:cubicBezTo>
                  <a:cubicBezTo>
                    <a:pt x="663" y="285"/>
                    <a:pt x="672" y="284"/>
                    <a:pt x="680" y="288"/>
                  </a:cubicBezTo>
                  <a:cubicBezTo>
                    <a:pt x="718" y="307"/>
                    <a:pt x="755" y="347"/>
                    <a:pt x="784" y="376"/>
                  </a:cubicBezTo>
                  <a:cubicBezTo>
                    <a:pt x="743" y="417"/>
                    <a:pt x="724" y="407"/>
                    <a:pt x="664" y="400"/>
                  </a:cubicBezTo>
                  <a:cubicBezTo>
                    <a:pt x="640" y="368"/>
                    <a:pt x="626" y="343"/>
                    <a:pt x="616" y="304"/>
                  </a:cubicBezTo>
                  <a:cubicBezTo>
                    <a:pt x="636" y="244"/>
                    <a:pt x="683" y="193"/>
                    <a:pt x="712" y="136"/>
                  </a:cubicBezTo>
                  <a:cubicBezTo>
                    <a:pt x="709" y="120"/>
                    <a:pt x="716" y="98"/>
                    <a:pt x="704" y="88"/>
                  </a:cubicBezTo>
                  <a:cubicBezTo>
                    <a:pt x="682" y="69"/>
                    <a:pt x="650" y="110"/>
                    <a:pt x="640" y="120"/>
                  </a:cubicBezTo>
                  <a:cubicBezTo>
                    <a:pt x="629" y="165"/>
                    <a:pt x="623" y="212"/>
                    <a:pt x="608" y="256"/>
                  </a:cubicBezTo>
                  <a:cubicBezTo>
                    <a:pt x="619" y="404"/>
                    <a:pt x="611" y="330"/>
                    <a:pt x="640" y="416"/>
                  </a:cubicBezTo>
                  <a:cubicBezTo>
                    <a:pt x="623" y="483"/>
                    <a:pt x="586" y="454"/>
                    <a:pt x="512" y="448"/>
                  </a:cubicBezTo>
                  <a:cubicBezTo>
                    <a:pt x="500" y="440"/>
                    <a:pt x="462" y="419"/>
                    <a:pt x="464" y="400"/>
                  </a:cubicBezTo>
                  <a:cubicBezTo>
                    <a:pt x="470" y="330"/>
                    <a:pt x="552" y="296"/>
                    <a:pt x="600" y="264"/>
                  </a:cubicBezTo>
                  <a:cubicBezTo>
                    <a:pt x="615" y="219"/>
                    <a:pt x="645" y="148"/>
                    <a:pt x="584" y="128"/>
                  </a:cubicBezTo>
                  <a:cubicBezTo>
                    <a:pt x="573" y="136"/>
                    <a:pt x="564" y="145"/>
                    <a:pt x="552" y="152"/>
                  </a:cubicBezTo>
                  <a:cubicBezTo>
                    <a:pt x="545" y="156"/>
                    <a:pt x="534" y="154"/>
                    <a:pt x="528" y="160"/>
                  </a:cubicBezTo>
                  <a:cubicBezTo>
                    <a:pt x="493" y="195"/>
                    <a:pt x="481" y="242"/>
                    <a:pt x="472" y="288"/>
                  </a:cubicBezTo>
                  <a:cubicBezTo>
                    <a:pt x="465" y="465"/>
                    <a:pt x="517" y="494"/>
                    <a:pt x="400" y="552"/>
                  </a:cubicBezTo>
                  <a:cubicBezTo>
                    <a:pt x="294" y="545"/>
                    <a:pt x="257" y="563"/>
                    <a:pt x="224" y="464"/>
                  </a:cubicBezTo>
                  <a:cubicBezTo>
                    <a:pt x="257" y="364"/>
                    <a:pt x="327" y="331"/>
                    <a:pt x="424" y="312"/>
                  </a:cubicBezTo>
                  <a:cubicBezTo>
                    <a:pt x="442" y="300"/>
                    <a:pt x="475" y="301"/>
                    <a:pt x="480" y="280"/>
                  </a:cubicBezTo>
                  <a:cubicBezTo>
                    <a:pt x="502" y="191"/>
                    <a:pt x="463" y="198"/>
                    <a:pt x="408" y="176"/>
                  </a:cubicBezTo>
                  <a:cubicBezTo>
                    <a:pt x="373" y="181"/>
                    <a:pt x="337" y="181"/>
                    <a:pt x="304" y="192"/>
                  </a:cubicBezTo>
                  <a:cubicBezTo>
                    <a:pt x="250" y="210"/>
                    <a:pt x="236" y="251"/>
                    <a:pt x="184" y="264"/>
                  </a:cubicBezTo>
                  <a:cubicBezTo>
                    <a:pt x="127" y="321"/>
                    <a:pt x="150" y="294"/>
                    <a:pt x="112" y="344"/>
                  </a:cubicBezTo>
                  <a:cubicBezTo>
                    <a:pt x="107" y="360"/>
                    <a:pt x="99" y="375"/>
                    <a:pt x="96" y="392"/>
                  </a:cubicBezTo>
                  <a:cubicBezTo>
                    <a:pt x="87" y="445"/>
                    <a:pt x="109" y="494"/>
                    <a:pt x="56" y="512"/>
                  </a:cubicBezTo>
                  <a:cubicBezTo>
                    <a:pt x="3" y="494"/>
                    <a:pt x="0" y="450"/>
                    <a:pt x="24" y="392"/>
                  </a:cubicBezTo>
                  <a:cubicBezTo>
                    <a:pt x="39" y="356"/>
                    <a:pt x="74" y="343"/>
                    <a:pt x="104" y="328"/>
                  </a:cubicBezTo>
                  <a:cubicBezTo>
                    <a:pt x="130" y="289"/>
                    <a:pt x="158" y="294"/>
                    <a:pt x="200" y="280"/>
                  </a:cubicBezTo>
                  <a:cubicBezTo>
                    <a:pt x="293" y="287"/>
                    <a:pt x="371" y="310"/>
                    <a:pt x="464" y="320"/>
                  </a:cubicBezTo>
                  <a:cubicBezTo>
                    <a:pt x="415" y="238"/>
                    <a:pt x="316" y="135"/>
                    <a:pt x="224" y="104"/>
                  </a:cubicBezTo>
                  <a:cubicBezTo>
                    <a:pt x="168" y="113"/>
                    <a:pt x="153" y="123"/>
                    <a:pt x="120" y="168"/>
                  </a:cubicBezTo>
                  <a:cubicBezTo>
                    <a:pt x="111" y="204"/>
                    <a:pt x="102" y="235"/>
                    <a:pt x="96" y="272"/>
                  </a:cubicBezTo>
                  <a:cubicBezTo>
                    <a:pt x="101" y="304"/>
                    <a:pt x="103" y="337"/>
                    <a:pt x="112" y="368"/>
                  </a:cubicBezTo>
                  <a:cubicBezTo>
                    <a:pt x="131" y="434"/>
                    <a:pt x="213" y="445"/>
                    <a:pt x="256" y="488"/>
                  </a:cubicBezTo>
                  <a:cubicBezTo>
                    <a:pt x="270" y="545"/>
                    <a:pt x="244" y="534"/>
                    <a:pt x="200" y="512"/>
                  </a:cubicBezTo>
                  <a:cubicBezTo>
                    <a:pt x="167" y="496"/>
                    <a:pt x="152" y="471"/>
                    <a:pt x="136" y="440"/>
                  </a:cubicBezTo>
                  <a:cubicBezTo>
                    <a:pt x="158" y="310"/>
                    <a:pt x="257" y="319"/>
                    <a:pt x="368" y="312"/>
                  </a:cubicBezTo>
                  <a:cubicBezTo>
                    <a:pt x="365" y="288"/>
                    <a:pt x="366" y="263"/>
                    <a:pt x="360" y="240"/>
                  </a:cubicBezTo>
                  <a:cubicBezTo>
                    <a:pt x="347" y="187"/>
                    <a:pt x="254" y="143"/>
                    <a:pt x="208" y="128"/>
                  </a:cubicBezTo>
                  <a:cubicBezTo>
                    <a:pt x="168" y="131"/>
                    <a:pt x="127" y="127"/>
                    <a:pt x="88" y="136"/>
                  </a:cubicBezTo>
                  <a:cubicBezTo>
                    <a:pt x="58" y="143"/>
                    <a:pt x="32" y="208"/>
                    <a:pt x="32" y="208"/>
                  </a:cubicBezTo>
                  <a:cubicBezTo>
                    <a:pt x="35" y="229"/>
                    <a:pt x="30" y="253"/>
                    <a:pt x="40" y="272"/>
                  </a:cubicBezTo>
                  <a:cubicBezTo>
                    <a:pt x="58" y="305"/>
                    <a:pt x="121" y="302"/>
                    <a:pt x="152" y="312"/>
                  </a:cubicBezTo>
                  <a:cubicBezTo>
                    <a:pt x="211" y="309"/>
                    <a:pt x="269" y="304"/>
                    <a:pt x="328" y="304"/>
                  </a:cubicBezTo>
                  <a:cubicBezTo>
                    <a:pt x="405" y="304"/>
                    <a:pt x="400" y="290"/>
                    <a:pt x="400" y="328"/>
                  </a:cubicBezTo>
                </a:path>
              </a:pathLst>
            </a:custGeom>
            <a:solidFill>
              <a:schemeClr val="bg1"/>
            </a:solidFill>
            <a:ln w="25400">
              <a:solidFill>
                <a:srgbClr val="FF0000"/>
              </a:solidFill>
              <a:round/>
              <a:headEnd/>
              <a:tailEnd/>
            </a:ln>
          </p:spPr>
          <p:txBody>
            <a:bodyPr/>
            <a:lstStyle/>
            <a:p>
              <a:endParaRPr lang="cs-CZ"/>
            </a:p>
          </p:txBody>
        </p:sp>
        <p:cxnSp>
          <p:nvCxnSpPr>
            <p:cNvPr id="251" name="Přímá spojovací šipka 94"/>
            <p:cNvCxnSpPr>
              <a:cxnSpLocks noChangeShapeType="1"/>
            </p:cNvCxnSpPr>
            <p:nvPr/>
          </p:nvCxnSpPr>
          <p:spPr bwMode="auto">
            <a:xfrm flipV="1">
              <a:off x="2890838" y="1928813"/>
              <a:ext cx="1285875" cy="642937"/>
            </a:xfrm>
            <a:prstGeom prst="straightConnector1">
              <a:avLst/>
            </a:prstGeom>
            <a:noFill/>
            <a:ln w="9525" algn="ctr">
              <a:solidFill>
                <a:schemeClr val="tx1"/>
              </a:solidFill>
              <a:round/>
              <a:headEnd type="arrow" w="med" len="med"/>
              <a:tailEnd type="arrow" w="med" len="med"/>
            </a:ln>
          </p:spPr>
        </p:cxnSp>
        <p:sp>
          <p:nvSpPr>
            <p:cNvPr id="252" name="Oval 18"/>
            <p:cNvSpPr>
              <a:spLocks noChangeArrowheads="1"/>
            </p:cNvSpPr>
            <p:nvPr/>
          </p:nvSpPr>
          <p:spPr bwMode="auto">
            <a:xfrm>
              <a:off x="3390900" y="2143125"/>
              <a:ext cx="300038" cy="357188"/>
            </a:xfrm>
            <a:prstGeom prst="ellipse">
              <a:avLst/>
            </a:prstGeom>
            <a:solidFill>
              <a:schemeClr val="accent3"/>
            </a:solidFill>
            <a:ln w="25400">
              <a:solidFill>
                <a:schemeClr val="tx1"/>
              </a:solidFill>
              <a:round/>
              <a:headEnd/>
              <a:tailEnd/>
            </a:ln>
          </p:spPr>
          <p:txBody>
            <a:bodyPr wrap="none" anchor="ctr"/>
            <a:lstStyle/>
            <a:p>
              <a:pPr>
                <a:defRPr/>
              </a:pPr>
              <a:endParaRPr lang="cs-CZ">
                <a:latin typeface="Tw Cen MT Condensed Extra Bold" pitchFamily="34" charset="-18"/>
              </a:endParaRPr>
            </a:p>
          </p:txBody>
        </p:sp>
      </p:grpSp>
      <p:sp>
        <p:nvSpPr>
          <p:cNvPr id="253" name="TextovéPole 252"/>
          <p:cNvSpPr txBox="1"/>
          <p:nvPr/>
        </p:nvSpPr>
        <p:spPr>
          <a:xfrm>
            <a:off x="4716016" y="1988840"/>
            <a:ext cx="1729769" cy="461665"/>
          </a:xfrm>
          <a:prstGeom prst="rect">
            <a:avLst/>
          </a:prstGeom>
          <a:noFill/>
        </p:spPr>
        <p:txBody>
          <a:bodyPr wrap="none" rtlCol="0">
            <a:spAutoFit/>
          </a:bodyPr>
          <a:lstStyle/>
          <a:p>
            <a:r>
              <a:rPr lang="cs-CZ" sz="2400" u="sng" dirty="0">
                <a:latin typeface="Arial" pitchFamily="34" charset="0"/>
                <a:cs typeface="Arial" pitchFamily="34" charset="0"/>
              </a:rPr>
              <a:t>LECA měl</a:t>
            </a:r>
            <a:r>
              <a:rPr lang="en-US" sz="2400" u="sng" dirty="0">
                <a:latin typeface="Arial" pitchFamily="34" charset="0"/>
                <a:cs typeface="Arial" pitchFamily="34" charset="0"/>
              </a:rPr>
              <a:t>:</a:t>
            </a:r>
            <a:endParaRPr lang="cs-CZ" sz="2400" u="sng" dirty="0">
              <a:latin typeface="Arial" pitchFamily="34" charset="0"/>
              <a:cs typeface="Arial" pitchFamily="34" charset="0"/>
            </a:endParaRPr>
          </a:p>
        </p:txBody>
      </p:sp>
      <p:pic>
        <p:nvPicPr>
          <p:cNvPr id="3" name="Obrázek 2">
            <a:extLst>
              <a:ext uri="{FF2B5EF4-FFF2-40B4-BE49-F238E27FC236}">
                <a16:creationId xmlns:a16="http://schemas.microsoft.com/office/drawing/2014/main" id="{AA537D4A-35BE-4253-9AE3-0962D2661C7B}"/>
              </a:ext>
            </a:extLst>
          </p:cNvPr>
          <p:cNvPicPr>
            <a:picLocks noChangeAspect="1"/>
          </p:cNvPicPr>
          <p:nvPr/>
        </p:nvPicPr>
        <p:blipFill>
          <a:blip r:embed="rId4"/>
          <a:stretch>
            <a:fillRect/>
          </a:stretch>
        </p:blipFill>
        <p:spPr>
          <a:xfrm>
            <a:off x="252163" y="4946059"/>
            <a:ext cx="1626069" cy="14577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292" name="Šipka doprava 4"/>
          <p:cNvSpPr>
            <a:spLocks noChangeArrowheads="1"/>
          </p:cNvSpPr>
          <p:nvPr/>
        </p:nvSpPr>
        <p:spPr bwMode="auto">
          <a:xfrm>
            <a:off x="930081" y="5932589"/>
            <a:ext cx="1440160" cy="935038"/>
          </a:xfrm>
          <a:prstGeom prst="rightArrow">
            <a:avLst>
              <a:gd name="adj1" fmla="val 50000"/>
              <a:gd name="adj2" fmla="val 50040"/>
            </a:avLst>
          </a:prstGeom>
          <a:solidFill>
            <a:schemeClr val="accent1"/>
          </a:solidFill>
          <a:ln w="9525" algn="ctr">
            <a:solidFill>
              <a:schemeClr val="tx1"/>
            </a:solidFill>
            <a:round/>
            <a:headEnd/>
            <a:tailEnd/>
          </a:ln>
        </p:spPr>
        <p:txBody>
          <a:bodyPr anchor="ctr"/>
          <a:lstStyle/>
          <a:p>
            <a:r>
              <a:rPr lang="cs-CZ" sz="2800" dirty="0">
                <a:latin typeface="Arial" pitchFamily="34" charset="0"/>
                <a:cs typeface="Arial" pitchFamily="34" charset="0"/>
              </a:rPr>
              <a:t>FECA</a:t>
            </a:r>
            <a:endParaRPr lang="cs-CZ" dirty="0">
              <a:latin typeface="Arial" pitchFamily="34" charset="0"/>
              <a:cs typeface="Arial"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p:cNvPicPr>
            <a:picLocks noChangeAspect="1" noChangeArrowheads="1"/>
          </p:cNvPicPr>
          <p:nvPr/>
        </p:nvPicPr>
        <p:blipFill>
          <a:blip r:embed="rId2" cstate="print"/>
          <a:srcRect/>
          <a:stretch>
            <a:fillRect/>
          </a:stretch>
        </p:blipFill>
        <p:spPr bwMode="auto">
          <a:xfrm>
            <a:off x="1629464" y="1125809"/>
            <a:ext cx="2978032" cy="5400601"/>
          </a:xfrm>
          <a:prstGeom prst="rect">
            <a:avLst/>
          </a:prstGeom>
          <a:noFill/>
          <a:ln w="9525">
            <a:noFill/>
            <a:miter lim="800000"/>
            <a:headEnd/>
            <a:tailEnd/>
          </a:ln>
        </p:spPr>
      </p:pic>
      <p:sp>
        <p:nvSpPr>
          <p:cNvPr id="12293" name="Šipka doprava 5"/>
          <p:cNvSpPr>
            <a:spLocks noChangeArrowheads="1"/>
          </p:cNvSpPr>
          <p:nvPr/>
        </p:nvSpPr>
        <p:spPr bwMode="auto">
          <a:xfrm>
            <a:off x="1043608" y="2493962"/>
            <a:ext cx="1512168" cy="935038"/>
          </a:xfrm>
          <a:prstGeom prst="rightArrow">
            <a:avLst>
              <a:gd name="adj1" fmla="val 50000"/>
              <a:gd name="adj2" fmla="val 50060"/>
            </a:avLst>
          </a:prstGeom>
          <a:solidFill>
            <a:schemeClr val="accent1"/>
          </a:solidFill>
          <a:ln w="9525" algn="ctr">
            <a:solidFill>
              <a:schemeClr val="tx1"/>
            </a:solidFill>
            <a:round/>
            <a:headEnd/>
            <a:tailEnd/>
          </a:ln>
        </p:spPr>
        <p:txBody>
          <a:bodyPr anchor="ctr"/>
          <a:lstStyle/>
          <a:p>
            <a:r>
              <a:rPr lang="cs-CZ" sz="2800" dirty="0">
                <a:latin typeface="Arial" pitchFamily="34" charset="0"/>
                <a:cs typeface="Arial" pitchFamily="34" charset="0"/>
              </a:rPr>
              <a:t>L</a:t>
            </a:r>
            <a:r>
              <a:rPr lang="en-US" sz="2800" dirty="0">
                <a:latin typeface="Arial" pitchFamily="34" charset="0"/>
                <a:cs typeface="Arial" pitchFamily="34" charset="0"/>
              </a:rPr>
              <a:t>E</a:t>
            </a:r>
            <a:r>
              <a:rPr lang="cs-CZ" sz="2800" dirty="0">
                <a:latin typeface="Arial" pitchFamily="34" charset="0"/>
                <a:cs typeface="Arial" pitchFamily="34" charset="0"/>
              </a:rPr>
              <a:t>CA</a:t>
            </a:r>
            <a:r>
              <a:rPr lang="cs-CZ" dirty="0">
                <a:latin typeface="Arial" pitchFamily="34" charset="0"/>
                <a:cs typeface="Arial" pitchFamily="34" charset="0"/>
              </a:rPr>
              <a:t> </a:t>
            </a:r>
          </a:p>
        </p:txBody>
      </p:sp>
      <p:grpSp>
        <p:nvGrpSpPr>
          <p:cNvPr id="2" name="Skupina 14"/>
          <p:cNvGrpSpPr/>
          <p:nvPr/>
        </p:nvGrpSpPr>
        <p:grpSpPr>
          <a:xfrm>
            <a:off x="6012160" y="2564904"/>
            <a:ext cx="757510" cy="341784"/>
            <a:chOff x="260350" y="1143000"/>
            <a:chExt cx="1828800" cy="762000"/>
          </a:xfrm>
        </p:grpSpPr>
        <p:sp>
          <p:nvSpPr>
            <p:cNvPr id="16" name="Oval 4"/>
            <p:cNvSpPr>
              <a:spLocks noChangeArrowheads="1"/>
            </p:cNvSpPr>
            <p:nvPr/>
          </p:nvSpPr>
          <p:spPr bwMode="auto">
            <a:xfrm>
              <a:off x="260350" y="1143000"/>
              <a:ext cx="1828800" cy="762000"/>
            </a:xfrm>
            <a:prstGeom prst="ellipse">
              <a:avLst/>
            </a:prstGeom>
            <a:solidFill>
              <a:srgbClr val="FF0000"/>
            </a:solidFill>
            <a:ln w="9525">
              <a:solidFill>
                <a:schemeClr val="tx1"/>
              </a:solidFill>
              <a:round/>
              <a:headEnd/>
              <a:tailEnd/>
            </a:ln>
          </p:spPr>
          <p:txBody>
            <a:bodyPr wrap="none" anchor="ctr"/>
            <a:lstStyle/>
            <a:p>
              <a:endParaRPr lang="cs-CZ"/>
            </a:p>
          </p:txBody>
        </p:sp>
        <p:sp>
          <p:nvSpPr>
            <p:cNvPr id="17" name="Freeform 5"/>
            <p:cNvSpPr>
              <a:spLocks/>
            </p:cNvSpPr>
            <p:nvPr/>
          </p:nvSpPr>
          <p:spPr bwMode="auto">
            <a:xfrm>
              <a:off x="476250" y="1258888"/>
              <a:ext cx="1377950" cy="571500"/>
            </a:xfrm>
            <a:custGeom>
              <a:avLst/>
              <a:gdLst>
                <a:gd name="T0" fmla="*/ 2147483647 w 217"/>
                <a:gd name="T1" fmla="*/ 2147483647 h 108"/>
                <a:gd name="T2" fmla="*/ 2147483647 w 217"/>
                <a:gd name="T3" fmla="*/ 2147483647 h 108"/>
                <a:gd name="T4" fmla="*/ 2147483647 w 217"/>
                <a:gd name="T5" fmla="*/ 2147483647 h 108"/>
                <a:gd name="T6" fmla="*/ 2147483647 w 217"/>
                <a:gd name="T7" fmla="*/ 2147483647 h 108"/>
                <a:gd name="T8" fmla="*/ 2147483647 w 217"/>
                <a:gd name="T9" fmla="*/ 2147483647 h 108"/>
                <a:gd name="T10" fmla="*/ 2147483647 w 217"/>
                <a:gd name="T11" fmla="*/ 0 h 108"/>
                <a:gd name="T12" fmla="*/ 2147483647 w 217"/>
                <a:gd name="T13" fmla="*/ 2147483647 h 108"/>
                <a:gd name="T14" fmla="*/ 2147483647 w 217"/>
                <a:gd name="T15" fmla="*/ 2147483647 h 108"/>
                <a:gd name="T16" fmla="*/ 2147483647 w 217"/>
                <a:gd name="T17" fmla="*/ 2147483647 h 108"/>
                <a:gd name="T18" fmla="*/ 2147483647 w 217"/>
                <a:gd name="T19" fmla="*/ 2147483647 h 108"/>
                <a:gd name="T20" fmla="*/ 2147483647 w 217"/>
                <a:gd name="T21" fmla="*/ 2147483647 h 108"/>
                <a:gd name="T22" fmla="*/ 2147483647 w 217"/>
                <a:gd name="T23" fmla="*/ 2147483647 h 108"/>
                <a:gd name="T24" fmla="*/ 2147483647 w 217"/>
                <a:gd name="T25" fmla="*/ 2147483647 h 108"/>
                <a:gd name="T26" fmla="*/ 2147483647 w 217"/>
                <a:gd name="T27" fmla="*/ 2147483647 h 108"/>
                <a:gd name="T28" fmla="*/ 2147483647 w 217"/>
                <a:gd name="T29" fmla="*/ 2147483647 h 108"/>
                <a:gd name="T30" fmla="*/ 2147483647 w 217"/>
                <a:gd name="T31" fmla="*/ 2147483647 h 108"/>
                <a:gd name="T32" fmla="*/ 2147483647 w 217"/>
                <a:gd name="T33" fmla="*/ 2147483647 h 108"/>
                <a:gd name="T34" fmla="*/ 2147483647 w 217"/>
                <a:gd name="T35" fmla="*/ 2147483647 h 108"/>
                <a:gd name="T36" fmla="*/ 2147483647 w 217"/>
                <a:gd name="T37" fmla="*/ 2147483647 h 108"/>
                <a:gd name="T38" fmla="*/ 2147483647 w 217"/>
                <a:gd name="T39" fmla="*/ 2147483647 h 108"/>
                <a:gd name="T40" fmla="*/ 2147483647 w 217"/>
                <a:gd name="T41" fmla="*/ 2147483647 h 108"/>
                <a:gd name="T42" fmla="*/ 2147483647 w 217"/>
                <a:gd name="T43" fmla="*/ 2147483647 h 108"/>
                <a:gd name="T44" fmla="*/ 2147483647 w 217"/>
                <a:gd name="T45" fmla="*/ 2147483647 h 108"/>
                <a:gd name="T46" fmla="*/ 2147483647 w 217"/>
                <a:gd name="T47" fmla="*/ 2147483647 h 108"/>
                <a:gd name="T48" fmla="*/ 2147483647 w 217"/>
                <a:gd name="T49" fmla="*/ 2147483647 h 108"/>
                <a:gd name="T50" fmla="*/ 2147483647 w 217"/>
                <a:gd name="T51" fmla="*/ 2147483647 h 108"/>
                <a:gd name="T52" fmla="*/ 0 w 217"/>
                <a:gd name="T53" fmla="*/ 2147483647 h 108"/>
                <a:gd name="T54" fmla="*/ 2147483647 w 217"/>
                <a:gd name="T55" fmla="*/ 2147483647 h 108"/>
                <a:gd name="T56" fmla="*/ 2147483647 w 217"/>
                <a:gd name="T57" fmla="*/ 2147483647 h 108"/>
                <a:gd name="T58" fmla="*/ 2147483647 w 217"/>
                <a:gd name="T59" fmla="*/ 2147483647 h 108"/>
                <a:gd name="T60" fmla="*/ 2147483647 w 217"/>
                <a:gd name="T61" fmla="*/ 2147483647 h 108"/>
                <a:gd name="T62" fmla="*/ 2147483647 w 217"/>
                <a:gd name="T63" fmla="*/ 2147483647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108"/>
                <a:gd name="T98" fmla="*/ 217 w 217"/>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108">
                  <a:moveTo>
                    <a:pt x="36" y="2"/>
                  </a:moveTo>
                  <a:cubicBezTo>
                    <a:pt x="38" y="26"/>
                    <a:pt x="35" y="23"/>
                    <a:pt x="52" y="34"/>
                  </a:cubicBezTo>
                  <a:cubicBezTo>
                    <a:pt x="57" y="25"/>
                    <a:pt x="58" y="7"/>
                    <a:pt x="68" y="4"/>
                  </a:cubicBezTo>
                  <a:cubicBezTo>
                    <a:pt x="82" y="8"/>
                    <a:pt x="74" y="26"/>
                    <a:pt x="82" y="38"/>
                  </a:cubicBezTo>
                  <a:cubicBezTo>
                    <a:pt x="100" y="34"/>
                    <a:pt x="92" y="25"/>
                    <a:pt x="98" y="12"/>
                  </a:cubicBezTo>
                  <a:cubicBezTo>
                    <a:pt x="99" y="7"/>
                    <a:pt x="106" y="0"/>
                    <a:pt x="106" y="0"/>
                  </a:cubicBezTo>
                  <a:cubicBezTo>
                    <a:pt x="138" y="5"/>
                    <a:pt x="102" y="27"/>
                    <a:pt x="128" y="36"/>
                  </a:cubicBezTo>
                  <a:cubicBezTo>
                    <a:pt x="135" y="25"/>
                    <a:pt x="136" y="13"/>
                    <a:pt x="148" y="6"/>
                  </a:cubicBezTo>
                  <a:cubicBezTo>
                    <a:pt x="166" y="10"/>
                    <a:pt x="156" y="20"/>
                    <a:pt x="152" y="34"/>
                  </a:cubicBezTo>
                  <a:cubicBezTo>
                    <a:pt x="162" y="49"/>
                    <a:pt x="177" y="26"/>
                    <a:pt x="190" y="22"/>
                  </a:cubicBezTo>
                  <a:cubicBezTo>
                    <a:pt x="204" y="26"/>
                    <a:pt x="200" y="22"/>
                    <a:pt x="204" y="32"/>
                  </a:cubicBezTo>
                  <a:cubicBezTo>
                    <a:pt x="197" y="35"/>
                    <a:pt x="190" y="37"/>
                    <a:pt x="184" y="42"/>
                  </a:cubicBezTo>
                  <a:cubicBezTo>
                    <a:pt x="187" y="60"/>
                    <a:pt x="194" y="56"/>
                    <a:pt x="214" y="60"/>
                  </a:cubicBezTo>
                  <a:cubicBezTo>
                    <a:pt x="217" y="69"/>
                    <a:pt x="215" y="78"/>
                    <a:pt x="206" y="82"/>
                  </a:cubicBezTo>
                  <a:cubicBezTo>
                    <a:pt x="195" y="78"/>
                    <a:pt x="190" y="70"/>
                    <a:pt x="180" y="68"/>
                  </a:cubicBezTo>
                  <a:cubicBezTo>
                    <a:pt x="178" y="68"/>
                    <a:pt x="174" y="67"/>
                    <a:pt x="174" y="70"/>
                  </a:cubicBezTo>
                  <a:cubicBezTo>
                    <a:pt x="173" y="72"/>
                    <a:pt x="177" y="73"/>
                    <a:pt x="178" y="76"/>
                  </a:cubicBezTo>
                  <a:cubicBezTo>
                    <a:pt x="179" y="79"/>
                    <a:pt x="182" y="88"/>
                    <a:pt x="182" y="88"/>
                  </a:cubicBezTo>
                  <a:cubicBezTo>
                    <a:pt x="179" y="96"/>
                    <a:pt x="175" y="97"/>
                    <a:pt x="168" y="100"/>
                  </a:cubicBezTo>
                  <a:cubicBezTo>
                    <a:pt x="133" y="95"/>
                    <a:pt x="162" y="90"/>
                    <a:pt x="142" y="70"/>
                  </a:cubicBezTo>
                  <a:cubicBezTo>
                    <a:pt x="123" y="77"/>
                    <a:pt x="127" y="94"/>
                    <a:pt x="114" y="108"/>
                  </a:cubicBezTo>
                  <a:cubicBezTo>
                    <a:pt x="93" y="104"/>
                    <a:pt x="102" y="94"/>
                    <a:pt x="96" y="76"/>
                  </a:cubicBezTo>
                  <a:cubicBezTo>
                    <a:pt x="75" y="79"/>
                    <a:pt x="85" y="91"/>
                    <a:pt x="66" y="98"/>
                  </a:cubicBezTo>
                  <a:cubicBezTo>
                    <a:pt x="45" y="93"/>
                    <a:pt x="57" y="81"/>
                    <a:pt x="62" y="68"/>
                  </a:cubicBezTo>
                  <a:cubicBezTo>
                    <a:pt x="51" y="64"/>
                    <a:pt x="38" y="68"/>
                    <a:pt x="28" y="72"/>
                  </a:cubicBezTo>
                  <a:cubicBezTo>
                    <a:pt x="19" y="71"/>
                    <a:pt x="8" y="74"/>
                    <a:pt x="4" y="68"/>
                  </a:cubicBezTo>
                  <a:cubicBezTo>
                    <a:pt x="1" y="64"/>
                    <a:pt x="0" y="56"/>
                    <a:pt x="0" y="56"/>
                  </a:cubicBezTo>
                  <a:cubicBezTo>
                    <a:pt x="9" y="49"/>
                    <a:pt x="3" y="51"/>
                    <a:pt x="18" y="56"/>
                  </a:cubicBezTo>
                  <a:cubicBezTo>
                    <a:pt x="20" y="56"/>
                    <a:pt x="24" y="58"/>
                    <a:pt x="24" y="58"/>
                  </a:cubicBezTo>
                  <a:cubicBezTo>
                    <a:pt x="30" y="48"/>
                    <a:pt x="32" y="42"/>
                    <a:pt x="22" y="36"/>
                  </a:cubicBezTo>
                  <a:cubicBezTo>
                    <a:pt x="18" y="25"/>
                    <a:pt x="19" y="15"/>
                    <a:pt x="26" y="6"/>
                  </a:cubicBezTo>
                  <a:cubicBezTo>
                    <a:pt x="36" y="8"/>
                    <a:pt x="33" y="10"/>
                    <a:pt x="36" y="2"/>
                  </a:cubicBezTo>
                  <a:close/>
                </a:path>
              </a:pathLst>
            </a:custGeom>
            <a:solidFill>
              <a:srgbClr val="E34E52"/>
            </a:solidFill>
            <a:ln w="9525">
              <a:solidFill>
                <a:schemeClr val="tx1"/>
              </a:solidFill>
              <a:round/>
              <a:headEnd/>
              <a:tailEnd/>
            </a:ln>
          </p:spPr>
          <p:txBody>
            <a:bodyPr wrap="none" anchor="ctr"/>
            <a:lstStyle/>
            <a:p>
              <a:endParaRPr lang="cs-CZ"/>
            </a:p>
          </p:txBody>
        </p:sp>
        <p:sp>
          <p:nvSpPr>
            <p:cNvPr id="18" name="AutoShape 28"/>
            <p:cNvSpPr>
              <a:spLocks noChangeArrowheads="1"/>
            </p:cNvSpPr>
            <p:nvPr/>
          </p:nvSpPr>
          <p:spPr bwMode="auto">
            <a:xfrm>
              <a:off x="933450" y="1371600"/>
              <a:ext cx="355600" cy="3429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7" y="10800"/>
                  </a:moveTo>
                  <a:cubicBezTo>
                    <a:pt x="2837" y="15198"/>
                    <a:pt x="6402" y="18763"/>
                    <a:pt x="10800" y="18763"/>
                  </a:cubicBezTo>
                  <a:cubicBezTo>
                    <a:pt x="15198" y="18763"/>
                    <a:pt x="18763" y="15198"/>
                    <a:pt x="18763" y="10800"/>
                  </a:cubicBezTo>
                  <a:cubicBezTo>
                    <a:pt x="18763" y="6402"/>
                    <a:pt x="15198" y="2837"/>
                    <a:pt x="10800" y="2837"/>
                  </a:cubicBezTo>
                  <a:cubicBezTo>
                    <a:pt x="6402" y="2837"/>
                    <a:pt x="2837" y="6402"/>
                    <a:pt x="2837" y="10800"/>
                  </a:cubicBezTo>
                  <a:close/>
                </a:path>
              </a:pathLst>
            </a:custGeom>
            <a:solidFill>
              <a:srgbClr val="FFFF00"/>
            </a:solidFill>
            <a:ln w="9525">
              <a:noFill/>
              <a:round/>
              <a:headEnd/>
              <a:tailEnd/>
            </a:ln>
          </p:spPr>
          <p:txBody>
            <a:bodyPr wrap="none" anchor="ctr"/>
            <a:lstStyle/>
            <a:p>
              <a:endParaRPr lang="cs-CZ"/>
            </a:p>
          </p:txBody>
        </p:sp>
      </p:grpSp>
      <p:sp>
        <p:nvSpPr>
          <p:cNvPr id="35" name="TextovéPole 34"/>
          <p:cNvSpPr txBox="1"/>
          <p:nvPr/>
        </p:nvSpPr>
        <p:spPr>
          <a:xfrm>
            <a:off x="3707904" y="2564904"/>
            <a:ext cx="4896544" cy="2308324"/>
          </a:xfrm>
          <a:prstGeom prst="rect">
            <a:avLst/>
          </a:prstGeom>
          <a:noFill/>
        </p:spPr>
        <p:txBody>
          <a:bodyPr wrap="square" rtlCol="0">
            <a:spAutoFit/>
          </a:bodyPr>
          <a:lstStyle/>
          <a:p>
            <a:pPr>
              <a:buFont typeface="Arial" pitchFamily="34" charset="0"/>
              <a:buChar char="•"/>
            </a:pPr>
            <a:r>
              <a:rPr lang="cs-CZ" sz="2400" dirty="0">
                <a:latin typeface="Arial" pitchFamily="34" charset="0"/>
                <a:cs typeface="Arial" pitchFamily="34" charset="0"/>
              </a:rPr>
              <a:t> mitochondrii</a:t>
            </a:r>
          </a:p>
          <a:p>
            <a:pPr>
              <a:buFont typeface="Arial" pitchFamily="34" charset="0"/>
              <a:buChar char="•"/>
            </a:pPr>
            <a:r>
              <a:rPr lang="cs-CZ" sz="2400" dirty="0">
                <a:latin typeface="Arial" pitchFamily="34" charset="0"/>
                <a:cs typeface="Arial" pitchFamily="34" charset="0"/>
              </a:rPr>
              <a:t> bičík a </a:t>
            </a:r>
            <a:r>
              <a:rPr lang="cs-CZ" sz="2400" dirty="0" err="1">
                <a:latin typeface="Arial" pitchFamily="34" charset="0"/>
                <a:cs typeface="Arial" pitchFamily="34" charset="0"/>
              </a:rPr>
              <a:t>cytoskelet</a:t>
            </a:r>
            <a:endParaRPr lang="cs-CZ" sz="2400" dirty="0">
              <a:latin typeface="Arial" pitchFamily="34" charset="0"/>
              <a:cs typeface="Arial" pitchFamily="34" charset="0"/>
            </a:endParaRPr>
          </a:p>
          <a:p>
            <a:pPr>
              <a:buFont typeface="Arial" pitchFamily="34" charset="0"/>
              <a:buChar char="•"/>
            </a:pPr>
            <a:r>
              <a:rPr lang="cs-CZ" sz="2400" dirty="0">
                <a:latin typeface="Arial" pitchFamily="34" charset="0"/>
                <a:cs typeface="Arial" pitchFamily="34" charset="0"/>
              </a:rPr>
              <a:t> </a:t>
            </a:r>
            <a:r>
              <a:rPr lang="cs-CZ" sz="2400" dirty="0" err="1">
                <a:latin typeface="Arial" pitchFamily="34" charset="0"/>
                <a:cs typeface="Arial" pitchFamily="34" charset="0"/>
              </a:rPr>
              <a:t>endomembránový</a:t>
            </a:r>
            <a:r>
              <a:rPr lang="cs-CZ" sz="2400" dirty="0">
                <a:latin typeface="Arial" pitchFamily="34" charset="0"/>
                <a:cs typeface="Arial" pitchFamily="34" charset="0"/>
              </a:rPr>
              <a:t> systém</a:t>
            </a:r>
          </a:p>
          <a:p>
            <a:pPr>
              <a:buFont typeface="Arial" pitchFamily="34" charset="0"/>
              <a:buChar char="•"/>
            </a:pPr>
            <a:r>
              <a:rPr lang="cs-CZ" sz="2400" dirty="0">
                <a:latin typeface="Arial" pitchFamily="34" charset="0"/>
                <a:cs typeface="Arial" pitchFamily="34" charset="0"/>
              </a:rPr>
              <a:t> lineární chromozomy, mitózu,</a:t>
            </a:r>
            <a:br>
              <a:rPr lang="cs-CZ" sz="2400" dirty="0">
                <a:latin typeface="Arial" pitchFamily="34" charset="0"/>
                <a:cs typeface="Arial" pitchFamily="34" charset="0"/>
              </a:rPr>
            </a:br>
            <a:r>
              <a:rPr lang="cs-CZ" sz="2400" dirty="0">
                <a:latin typeface="Arial" pitchFamily="34" charset="0"/>
                <a:cs typeface="Arial" pitchFamily="34" charset="0"/>
              </a:rPr>
              <a:t>   sex, introny </a:t>
            </a:r>
          </a:p>
          <a:p>
            <a:pPr>
              <a:buFont typeface="Arial" pitchFamily="34" charset="0"/>
              <a:buChar char="•"/>
            </a:pPr>
            <a:r>
              <a:rPr lang="cs-CZ" sz="2400" dirty="0">
                <a:latin typeface="Arial" pitchFamily="34" charset="0"/>
                <a:cs typeface="Arial" pitchFamily="34" charset="0"/>
              </a:rPr>
              <a:t> bakteriální typ fosfolipidů</a:t>
            </a:r>
          </a:p>
        </p:txBody>
      </p:sp>
      <p:pic>
        <p:nvPicPr>
          <p:cNvPr id="44" name="Picture 2"/>
          <p:cNvPicPr>
            <a:picLocks noChangeAspect="1" noChangeArrowheads="1"/>
          </p:cNvPicPr>
          <p:nvPr/>
        </p:nvPicPr>
        <p:blipFill>
          <a:blip r:embed="rId3" cstate="print"/>
          <a:srcRect/>
          <a:stretch>
            <a:fillRect/>
          </a:stretch>
        </p:blipFill>
        <p:spPr bwMode="auto">
          <a:xfrm>
            <a:off x="6804248" y="2780928"/>
            <a:ext cx="572616" cy="567680"/>
          </a:xfrm>
          <a:prstGeom prst="rect">
            <a:avLst/>
          </a:prstGeom>
          <a:noFill/>
          <a:ln w="9525">
            <a:noFill/>
            <a:miter lim="800000"/>
            <a:headEnd/>
            <a:tailEnd/>
          </a:ln>
        </p:spPr>
      </p:pic>
      <p:grpSp>
        <p:nvGrpSpPr>
          <p:cNvPr id="3" name="Skupina 71"/>
          <p:cNvGrpSpPr/>
          <p:nvPr/>
        </p:nvGrpSpPr>
        <p:grpSpPr>
          <a:xfrm rot="5400000">
            <a:off x="7937599" y="3015729"/>
            <a:ext cx="630845" cy="881323"/>
            <a:chOff x="71438" y="838200"/>
            <a:chExt cx="4953000" cy="5791200"/>
          </a:xfrm>
        </p:grpSpPr>
        <p:sp>
          <p:nvSpPr>
            <p:cNvPr id="21" name="Oval 2"/>
            <p:cNvSpPr>
              <a:spLocks noChangeArrowheads="1"/>
            </p:cNvSpPr>
            <p:nvPr/>
          </p:nvSpPr>
          <p:spPr bwMode="auto">
            <a:xfrm>
              <a:off x="71438" y="838200"/>
              <a:ext cx="4953000" cy="5791200"/>
            </a:xfrm>
            <a:prstGeom prst="ellipse">
              <a:avLst/>
            </a:prstGeom>
            <a:solidFill>
              <a:srgbClr val="FFFFCC"/>
            </a:solidFill>
            <a:ln w="25400">
              <a:solidFill>
                <a:schemeClr val="tx1"/>
              </a:solidFill>
              <a:round/>
              <a:headEnd/>
              <a:tailEnd/>
            </a:ln>
          </p:spPr>
          <p:txBody>
            <a:bodyPr wrap="none" anchor="ctr"/>
            <a:lstStyle/>
            <a:p>
              <a:endParaRPr lang="cs-CZ"/>
            </a:p>
          </p:txBody>
        </p:sp>
        <p:sp>
          <p:nvSpPr>
            <p:cNvPr id="22" name="Freeform 4"/>
            <p:cNvSpPr>
              <a:spLocks/>
            </p:cNvSpPr>
            <p:nvPr/>
          </p:nvSpPr>
          <p:spPr bwMode="auto">
            <a:xfrm>
              <a:off x="1463675" y="4518025"/>
              <a:ext cx="1331913" cy="1349375"/>
            </a:xfrm>
            <a:custGeom>
              <a:avLst/>
              <a:gdLst>
                <a:gd name="T0" fmla="*/ 2147483647 w 839"/>
                <a:gd name="T1" fmla="*/ 2147483647 h 850"/>
                <a:gd name="T2" fmla="*/ 2147483647 w 839"/>
                <a:gd name="T3" fmla="*/ 2147483647 h 850"/>
                <a:gd name="T4" fmla="*/ 2147483647 w 839"/>
                <a:gd name="T5" fmla="*/ 2147483647 h 850"/>
                <a:gd name="T6" fmla="*/ 2147483647 w 839"/>
                <a:gd name="T7" fmla="*/ 2147483647 h 850"/>
                <a:gd name="T8" fmla="*/ 2147483647 w 839"/>
                <a:gd name="T9" fmla="*/ 2147483647 h 850"/>
                <a:gd name="T10" fmla="*/ 2147483647 w 839"/>
                <a:gd name="T11" fmla="*/ 2147483647 h 850"/>
                <a:gd name="T12" fmla="*/ 2147483647 w 839"/>
                <a:gd name="T13" fmla="*/ 2147483647 h 850"/>
                <a:gd name="T14" fmla="*/ 2147483647 w 839"/>
                <a:gd name="T15" fmla="*/ 2147483647 h 850"/>
                <a:gd name="T16" fmla="*/ 2147483647 w 839"/>
                <a:gd name="T17" fmla="*/ 2147483647 h 850"/>
                <a:gd name="T18" fmla="*/ 2147483647 w 839"/>
                <a:gd name="T19" fmla="*/ 2147483647 h 850"/>
                <a:gd name="T20" fmla="*/ 2147483647 w 839"/>
                <a:gd name="T21" fmla="*/ 2147483647 h 850"/>
                <a:gd name="T22" fmla="*/ 2147483647 w 839"/>
                <a:gd name="T23" fmla="*/ 2147483647 h 850"/>
                <a:gd name="T24" fmla="*/ 2147483647 w 839"/>
                <a:gd name="T25" fmla="*/ 2147483647 h 850"/>
                <a:gd name="T26" fmla="*/ 2147483647 w 839"/>
                <a:gd name="T27" fmla="*/ 2147483647 h 850"/>
                <a:gd name="T28" fmla="*/ 2147483647 w 839"/>
                <a:gd name="T29" fmla="*/ 2147483647 h 850"/>
                <a:gd name="T30" fmla="*/ 2147483647 w 839"/>
                <a:gd name="T31" fmla="*/ 2147483647 h 850"/>
                <a:gd name="T32" fmla="*/ 2147483647 w 839"/>
                <a:gd name="T33" fmla="*/ 2147483647 h 850"/>
                <a:gd name="T34" fmla="*/ 2147483647 w 839"/>
                <a:gd name="T35" fmla="*/ 2147483647 h 850"/>
                <a:gd name="T36" fmla="*/ 2147483647 w 839"/>
                <a:gd name="T37" fmla="*/ 2147483647 h 850"/>
                <a:gd name="T38" fmla="*/ 2147483647 w 839"/>
                <a:gd name="T39" fmla="*/ 2147483647 h 850"/>
                <a:gd name="T40" fmla="*/ 2147483647 w 839"/>
                <a:gd name="T41" fmla="*/ 2147483647 h 850"/>
                <a:gd name="T42" fmla="*/ 2147483647 w 839"/>
                <a:gd name="T43" fmla="*/ 2147483647 h 850"/>
                <a:gd name="T44" fmla="*/ 2147483647 w 839"/>
                <a:gd name="T45" fmla="*/ 2147483647 h 850"/>
                <a:gd name="T46" fmla="*/ 2147483647 w 839"/>
                <a:gd name="T47" fmla="*/ 2147483647 h 850"/>
                <a:gd name="T48" fmla="*/ 2147483647 w 839"/>
                <a:gd name="T49" fmla="*/ 2147483647 h 850"/>
                <a:gd name="T50" fmla="*/ 2147483647 w 839"/>
                <a:gd name="T51" fmla="*/ 2147483647 h 850"/>
                <a:gd name="T52" fmla="*/ 2147483647 w 839"/>
                <a:gd name="T53" fmla="*/ 2147483647 h 850"/>
                <a:gd name="T54" fmla="*/ 2147483647 w 839"/>
                <a:gd name="T55" fmla="*/ 2147483647 h 850"/>
                <a:gd name="T56" fmla="*/ 2147483647 w 839"/>
                <a:gd name="T57" fmla="*/ 2147483647 h 850"/>
                <a:gd name="T58" fmla="*/ 2147483647 w 839"/>
                <a:gd name="T59" fmla="*/ 2147483647 h 850"/>
                <a:gd name="T60" fmla="*/ 2147483647 w 839"/>
                <a:gd name="T61" fmla="*/ 2147483647 h 850"/>
                <a:gd name="T62" fmla="*/ 2147483647 w 839"/>
                <a:gd name="T63" fmla="*/ 2147483647 h 850"/>
                <a:gd name="T64" fmla="*/ 2147483647 w 839"/>
                <a:gd name="T65" fmla="*/ 2147483647 h 8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9"/>
                <a:gd name="T100" fmla="*/ 0 h 850"/>
                <a:gd name="T101" fmla="*/ 839 w 839"/>
                <a:gd name="T102" fmla="*/ 850 h 8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9" h="850">
                  <a:moveTo>
                    <a:pt x="115" y="378"/>
                  </a:moveTo>
                  <a:cubicBezTo>
                    <a:pt x="175" y="358"/>
                    <a:pt x="103" y="387"/>
                    <a:pt x="155" y="346"/>
                  </a:cubicBezTo>
                  <a:cubicBezTo>
                    <a:pt x="162" y="341"/>
                    <a:pt x="171" y="342"/>
                    <a:pt x="179" y="338"/>
                  </a:cubicBezTo>
                  <a:cubicBezTo>
                    <a:pt x="217" y="319"/>
                    <a:pt x="258" y="296"/>
                    <a:pt x="299" y="282"/>
                  </a:cubicBezTo>
                  <a:cubicBezTo>
                    <a:pt x="304" y="274"/>
                    <a:pt x="321" y="266"/>
                    <a:pt x="315" y="258"/>
                  </a:cubicBezTo>
                  <a:cubicBezTo>
                    <a:pt x="304" y="245"/>
                    <a:pt x="267" y="242"/>
                    <a:pt x="267" y="242"/>
                  </a:cubicBezTo>
                  <a:cubicBezTo>
                    <a:pt x="251" y="245"/>
                    <a:pt x="234" y="243"/>
                    <a:pt x="219" y="250"/>
                  </a:cubicBezTo>
                  <a:cubicBezTo>
                    <a:pt x="210" y="254"/>
                    <a:pt x="211" y="269"/>
                    <a:pt x="203" y="274"/>
                  </a:cubicBezTo>
                  <a:cubicBezTo>
                    <a:pt x="189" y="283"/>
                    <a:pt x="171" y="285"/>
                    <a:pt x="155" y="290"/>
                  </a:cubicBezTo>
                  <a:cubicBezTo>
                    <a:pt x="146" y="293"/>
                    <a:pt x="140" y="302"/>
                    <a:pt x="131" y="306"/>
                  </a:cubicBezTo>
                  <a:cubicBezTo>
                    <a:pt x="116" y="313"/>
                    <a:pt x="99" y="317"/>
                    <a:pt x="83" y="322"/>
                  </a:cubicBezTo>
                  <a:cubicBezTo>
                    <a:pt x="75" y="325"/>
                    <a:pt x="59" y="330"/>
                    <a:pt x="59" y="330"/>
                  </a:cubicBezTo>
                  <a:cubicBezTo>
                    <a:pt x="56" y="322"/>
                    <a:pt x="48" y="314"/>
                    <a:pt x="51" y="306"/>
                  </a:cubicBezTo>
                  <a:cubicBezTo>
                    <a:pt x="55" y="297"/>
                    <a:pt x="66" y="294"/>
                    <a:pt x="75" y="290"/>
                  </a:cubicBezTo>
                  <a:cubicBezTo>
                    <a:pt x="90" y="283"/>
                    <a:pt x="109" y="283"/>
                    <a:pt x="123" y="274"/>
                  </a:cubicBezTo>
                  <a:cubicBezTo>
                    <a:pt x="131" y="269"/>
                    <a:pt x="138" y="262"/>
                    <a:pt x="147" y="258"/>
                  </a:cubicBezTo>
                  <a:cubicBezTo>
                    <a:pt x="162" y="251"/>
                    <a:pt x="195" y="242"/>
                    <a:pt x="195" y="242"/>
                  </a:cubicBezTo>
                  <a:cubicBezTo>
                    <a:pt x="219" y="170"/>
                    <a:pt x="350" y="182"/>
                    <a:pt x="403" y="178"/>
                  </a:cubicBezTo>
                  <a:cubicBezTo>
                    <a:pt x="408" y="170"/>
                    <a:pt x="421" y="163"/>
                    <a:pt x="419" y="154"/>
                  </a:cubicBezTo>
                  <a:cubicBezTo>
                    <a:pt x="417" y="146"/>
                    <a:pt x="403" y="147"/>
                    <a:pt x="395" y="146"/>
                  </a:cubicBezTo>
                  <a:cubicBezTo>
                    <a:pt x="320" y="141"/>
                    <a:pt x="246" y="141"/>
                    <a:pt x="171" y="138"/>
                  </a:cubicBezTo>
                  <a:cubicBezTo>
                    <a:pt x="190" y="135"/>
                    <a:pt x="209" y="135"/>
                    <a:pt x="227" y="130"/>
                  </a:cubicBezTo>
                  <a:cubicBezTo>
                    <a:pt x="260" y="120"/>
                    <a:pt x="254" y="94"/>
                    <a:pt x="291" y="82"/>
                  </a:cubicBezTo>
                  <a:cubicBezTo>
                    <a:pt x="352" y="91"/>
                    <a:pt x="405" y="107"/>
                    <a:pt x="467" y="114"/>
                  </a:cubicBezTo>
                  <a:cubicBezTo>
                    <a:pt x="500" y="122"/>
                    <a:pt x="650" y="145"/>
                    <a:pt x="595" y="90"/>
                  </a:cubicBezTo>
                  <a:cubicBezTo>
                    <a:pt x="591" y="86"/>
                    <a:pt x="539" y="74"/>
                    <a:pt x="539" y="74"/>
                  </a:cubicBezTo>
                  <a:cubicBezTo>
                    <a:pt x="493" y="60"/>
                    <a:pt x="450" y="43"/>
                    <a:pt x="403" y="34"/>
                  </a:cubicBezTo>
                  <a:cubicBezTo>
                    <a:pt x="406" y="26"/>
                    <a:pt x="403" y="12"/>
                    <a:pt x="411" y="10"/>
                  </a:cubicBezTo>
                  <a:cubicBezTo>
                    <a:pt x="446" y="0"/>
                    <a:pt x="485" y="33"/>
                    <a:pt x="515" y="42"/>
                  </a:cubicBezTo>
                  <a:cubicBezTo>
                    <a:pt x="544" y="51"/>
                    <a:pt x="574" y="52"/>
                    <a:pt x="603" y="58"/>
                  </a:cubicBezTo>
                  <a:cubicBezTo>
                    <a:pt x="639" y="82"/>
                    <a:pt x="683" y="104"/>
                    <a:pt x="723" y="122"/>
                  </a:cubicBezTo>
                  <a:cubicBezTo>
                    <a:pt x="809" y="160"/>
                    <a:pt x="741" y="118"/>
                    <a:pt x="795" y="154"/>
                  </a:cubicBezTo>
                  <a:cubicBezTo>
                    <a:pt x="798" y="162"/>
                    <a:pt x="799" y="170"/>
                    <a:pt x="803" y="178"/>
                  </a:cubicBezTo>
                  <a:cubicBezTo>
                    <a:pt x="807" y="187"/>
                    <a:pt x="828" y="200"/>
                    <a:pt x="819" y="202"/>
                  </a:cubicBezTo>
                  <a:cubicBezTo>
                    <a:pt x="803" y="206"/>
                    <a:pt x="771" y="186"/>
                    <a:pt x="771" y="186"/>
                  </a:cubicBezTo>
                  <a:cubicBezTo>
                    <a:pt x="738" y="137"/>
                    <a:pt x="714" y="156"/>
                    <a:pt x="651" y="162"/>
                  </a:cubicBezTo>
                  <a:cubicBezTo>
                    <a:pt x="659" y="165"/>
                    <a:pt x="667" y="166"/>
                    <a:pt x="675" y="170"/>
                  </a:cubicBezTo>
                  <a:cubicBezTo>
                    <a:pt x="684" y="174"/>
                    <a:pt x="690" y="182"/>
                    <a:pt x="699" y="186"/>
                  </a:cubicBezTo>
                  <a:cubicBezTo>
                    <a:pt x="714" y="193"/>
                    <a:pt x="747" y="202"/>
                    <a:pt x="747" y="202"/>
                  </a:cubicBezTo>
                  <a:cubicBezTo>
                    <a:pt x="771" y="237"/>
                    <a:pt x="786" y="240"/>
                    <a:pt x="747" y="266"/>
                  </a:cubicBezTo>
                  <a:cubicBezTo>
                    <a:pt x="715" y="255"/>
                    <a:pt x="697" y="231"/>
                    <a:pt x="667" y="218"/>
                  </a:cubicBezTo>
                  <a:cubicBezTo>
                    <a:pt x="652" y="211"/>
                    <a:pt x="635" y="207"/>
                    <a:pt x="619" y="202"/>
                  </a:cubicBezTo>
                  <a:cubicBezTo>
                    <a:pt x="603" y="197"/>
                    <a:pt x="571" y="186"/>
                    <a:pt x="571" y="186"/>
                  </a:cubicBezTo>
                  <a:cubicBezTo>
                    <a:pt x="493" y="192"/>
                    <a:pt x="472" y="178"/>
                    <a:pt x="435" y="234"/>
                  </a:cubicBezTo>
                  <a:cubicBezTo>
                    <a:pt x="497" y="275"/>
                    <a:pt x="578" y="254"/>
                    <a:pt x="651" y="266"/>
                  </a:cubicBezTo>
                  <a:cubicBezTo>
                    <a:pt x="672" y="287"/>
                    <a:pt x="682" y="321"/>
                    <a:pt x="707" y="338"/>
                  </a:cubicBezTo>
                  <a:cubicBezTo>
                    <a:pt x="723" y="349"/>
                    <a:pt x="755" y="370"/>
                    <a:pt x="755" y="370"/>
                  </a:cubicBezTo>
                  <a:cubicBezTo>
                    <a:pt x="775" y="430"/>
                    <a:pt x="746" y="358"/>
                    <a:pt x="787" y="410"/>
                  </a:cubicBezTo>
                  <a:cubicBezTo>
                    <a:pt x="792" y="417"/>
                    <a:pt x="790" y="427"/>
                    <a:pt x="795" y="434"/>
                  </a:cubicBezTo>
                  <a:cubicBezTo>
                    <a:pt x="801" y="443"/>
                    <a:pt x="811" y="450"/>
                    <a:pt x="819" y="458"/>
                  </a:cubicBezTo>
                  <a:cubicBezTo>
                    <a:pt x="839" y="519"/>
                    <a:pt x="832" y="554"/>
                    <a:pt x="811" y="618"/>
                  </a:cubicBezTo>
                  <a:cubicBezTo>
                    <a:pt x="806" y="634"/>
                    <a:pt x="804" y="652"/>
                    <a:pt x="795" y="666"/>
                  </a:cubicBezTo>
                  <a:cubicBezTo>
                    <a:pt x="784" y="682"/>
                    <a:pt x="777" y="700"/>
                    <a:pt x="763" y="714"/>
                  </a:cubicBezTo>
                  <a:cubicBezTo>
                    <a:pt x="747" y="730"/>
                    <a:pt x="715" y="762"/>
                    <a:pt x="715" y="762"/>
                  </a:cubicBezTo>
                  <a:cubicBezTo>
                    <a:pt x="702" y="801"/>
                    <a:pt x="668" y="812"/>
                    <a:pt x="635" y="834"/>
                  </a:cubicBezTo>
                  <a:cubicBezTo>
                    <a:pt x="621" y="843"/>
                    <a:pt x="587" y="850"/>
                    <a:pt x="587" y="850"/>
                  </a:cubicBezTo>
                  <a:cubicBezTo>
                    <a:pt x="536" y="847"/>
                    <a:pt x="486" y="847"/>
                    <a:pt x="435" y="842"/>
                  </a:cubicBezTo>
                  <a:cubicBezTo>
                    <a:pt x="427" y="841"/>
                    <a:pt x="419" y="835"/>
                    <a:pt x="411" y="834"/>
                  </a:cubicBezTo>
                  <a:cubicBezTo>
                    <a:pt x="374" y="827"/>
                    <a:pt x="299" y="818"/>
                    <a:pt x="299" y="818"/>
                  </a:cubicBezTo>
                  <a:cubicBezTo>
                    <a:pt x="247" y="801"/>
                    <a:pt x="203" y="793"/>
                    <a:pt x="147" y="786"/>
                  </a:cubicBezTo>
                  <a:cubicBezTo>
                    <a:pt x="113" y="763"/>
                    <a:pt x="94" y="729"/>
                    <a:pt x="59" y="706"/>
                  </a:cubicBezTo>
                  <a:cubicBezTo>
                    <a:pt x="34" y="668"/>
                    <a:pt x="46" y="691"/>
                    <a:pt x="27" y="634"/>
                  </a:cubicBezTo>
                  <a:cubicBezTo>
                    <a:pt x="24" y="626"/>
                    <a:pt x="19" y="610"/>
                    <a:pt x="19" y="610"/>
                  </a:cubicBezTo>
                  <a:cubicBezTo>
                    <a:pt x="26" y="491"/>
                    <a:pt x="0" y="484"/>
                    <a:pt x="75" y="434"/>
                  </a:cubicBezTo>
                  <a:cubicBezTo>
                    <a:pt x="78" y="426"/>
                    <a:pt x="77" y="416"/>
                    <a:pt x="83" y="410"/>
                  </a:cubicBezTo>
                  <a:cubicBezTo>
                    <a:pt x="118" y="375"/>
                    <a:pt x="155" y="378"/>
                    <a:pt x="115" y="378"/>
                  </a:cubicBezTo>
                  <a:close/>
                </a:path>
              </a:pathLst>
            </a:custGeom>
            <a:solidFill>
              <a:schemeClr val="bg1"/>
            </a:solidFill>
            <a:ln w="25400">
              <a:solidFill>
                <a:schemeClr val="tx1"/>
              </a:solidFill>
              <a:round/>
              <a:headEnd/>
              <a:tailEnd/>
            </a:ln>
          </p:spPr>
          <p:txBody>
            <a:bodyPr/>
            <a:lstStyle/>
            <a:p>
              <a:endParaRPr lang="cs-CZ"/>
            </a:p>
          </p:txBody>
        </p:sp>
        <p:sp>
          <p:nvSpPr>
            <p:cNvPr id="23" name="Freeform 5"/>
            <p:cNvSpPr>
              <a:spLocks/>
            </p:cNvSpPr>
            <p:nvPr/>
          </p:nvSpPr>
          <p:spPr bwMode="auto">
            <a:xfrm>
              <a:off x="1519238" y="4978400"/>
              <a:ext cx="1219200" cy="838200"/>
            </a:xfrm>
            <a:custGeom>
              <a:avLst/>
              <a:gdLst>
                <a:gd name="T0" fmla="*/ 2147483647 w 696"/>
                <a:gd name="T1" fmla="*/ 2147483647 h 506"/>
                <a:gd name="T2" fmla="*/ 2147483647 w 696"/>
                <a:gd name="T3" fmla="*/ 2147483647 h 506"/>
                <a:gd name="T4" fmla="*/ 0 w 696"/>
                <a:gd name="T5" fmla="*/ 2147483647 h 506"/>
                <a:gd name="T6" fmla="*/ 2147483647 w 696"/>
                <a:gd name="T7" fmla="*/ 2147483647 h 506"/>
                <a:gd name="T8" fmla="*/ 2147483647 w 696"/>
                <a:gd name="T9" fmla="*/ 2147483647 h 506"/>
                <a:gd name="T10" fmla="*/ 2147483647 w 696"/>
                <a:gd name="T11" fmla="*/ 2147483647 h 506"/>
                <a:gd name="T12" fmla="*/ 2147483647 w 696"/>
                <a:gd name="T13" fmla="*/ 2147483647 h 506"/>
                <a:gd name="T14" fmla="*/ 2147483647 w 696"/>
                <a:gd name="T15" fmla="*/ 2147483647 h 506"/>
                <a:gd name="T16" fmla="*/ 2147483647 w 696"/>
                <a:gd name="T17" fmla="*/ 2147483647 h 506"/>
                <a:gd name="T18" fmla="*/ 2147483647 w 696"/>
                <a:gd name="T19" fmla="*/ 2147483647 h 506"/>
                <a:gd name="T20" fmla="*/ 2147483647 w 696"/>
                <a:gd name="T21" fmla="*/ 2147483647 h 506"/>
                <a:gd name="T22" fmla="*/ 2147483647 w 696"/>
                <a:gd name="T23" fmla="*/ 2147483647 h 506"/>
                <a:gd name="T24" fmla="*/ 2147483647 w 696"/>
                <a:gd name="T25" fmla="*/ 2147483647 h 506"/>
                <a:gd name="T26" fmla="*/ 2147483647 w 696"/>
                <a:gd name="T27" fmla="*/ 2147483647 h 506"/>
                <a:gd name="T28" fmla="*/ 2147483647 w 696"/>
                <a:gd name="T29" fmla="*/ 2147483647 h 506"/>
                <a:gd name="T30" fmla="*/ 2147483647 w 696"/>
                <a:gd name="T31" fmla="*/ 2147483647 h 506"/>
                <a:gd name="T32" fmla="*/ 2147483647 w 696"/>
                <a:gd name="T33" fmla="*/ 0 h 506"/>
                <a:gd name="T34" fmla="*/ 2147483647 w 696"/>
                <a:gd name="T35" fmla="*/ 2147483647 h 506"/>
                <a:gd name="T36" fmla="*/ 2147483647 w 696"/>
                <a:gd name="T37" fmla="*/ 2147483647 h 506"/>
                <a:gd name="T38" fmla="*/ 2147483647 w 696"/>
                <a:gd name="T39" fmla="*/ 2147483647 h 506"/>
                <a:gd name="T40" fmla="*/ 2147483647 w 696"/>
                <a:gd name="T41" fmla="*/ 2147483647 h 5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6"/>
                <a:gd name="T64" fmla="*/ 0 h 506"/>
                <a:gd name="T65" fmla="*/ 696 w 696"/>
                <a:gd name="T66" fmla="*/ 506 h 5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6" h="506">
                  <a:moveTo>
                    <a:pt x="176" y="64"/>
                  </a:moveTo>
                  <a:cubicBezTo>
                    <a:pt x="132" y="93"/>
                    <a:pt x="106" y="140"/>
                    <a:pt x="64" y="168"/>
                  </a:cubicBezTo>
                  <a:cubicBezTo>
                    <a:pt x="41" y="202"/>
                    <a:pt x="14" y="215"/>
                    <a:pt x="0" y="256"/>
                  </a:cubicBezTo>
                  <a:cubicBezTo>
                    <a:pt x="10" y="304"/>
                    <a:pt x="30" y="383"/>
                    <a:pt x="80" y="400"/>
                  </a:cubicBezTo>
                  <a:cubicBezTo>
                    <a:pt x="97" y="452"/>
                    <a:pt x="72" y="397"/>
                    <a:pt x="136" y="440"/>
                  </a:cubicBezTo>
                  <a:cubicBezTo>
                    <a:pt x="214" y="492"/>
                    <a:pt x="214" y="492"/>
                    <a:pt x="312" y="504"/>
                  </a:cubicBezTo>
                  <a:cubicBezTo>
                    <a:pt x="384" y="501"/>
                    <a:pt x="457" y="506"/>
                    <a:pt x="528" y="496"/>
                  </a:cubicBezTo>
                  <a:cubicBezTo>
                    <a:pt x="538" y="495"/>
                    <a:pt x="536" y="478"/>
                    <a:pt x="544" y="472"/>
                  </a:cubicBezTo>
                  <a:cubicBezTo>
                    <a:pt x="551" y="467"/>
                    <a:pt x="560" y="467"/>
                    <a:pt x="568" y="464"/>
                  </a:cubicBezTo>
                  <a:cubicBezTo>
                    <a:pt x="573" y="456"/>
                    <a:pt x="577" y="447"/>
                    <a:pt x="584" y="440"/>
                  </a:cubicBezTo>
                  <a:cubicBezTo>
                    <a:pt x="591" y="433"/>
                    <a:pt x="602" y="431"/>
                    <a:pt x="608" y="424"/>
                  </a:cubicBezTo>
                  <a:cubicBezTo>
                    <a:pt x="629" y="399"/>
                    <a:pt x="660" y="353"/>
                    <a:pt x="672" y="320"/>
                  </a:cubicBezTo>
                  <a:cubicBezTo>
                    <a:pt x="676" y="310"/>
                    <a:pt x="677" y="299"/>
                    <a:pt x="680" y="288"/>
                  </a:cubicBezTo>
                  <a:cubicBezTo>
                    <a:pt x="685" y="272"/>
                    <a:pt x="696" y="240"/>
                    <a:pt x="696" y="240"/>
                  </a:cubicBezTo>
                  <a:cubicBezTo>
                    <a:pt x="685" y="206"/>
                    <a:pt x="670" y="172"/>
                    <a:pt x="640" y="152"/>
                  </a:cubicBezTo>
                  <a:cubicBezTo>
                    <a:pt x="624" y="128"/>
                    <a:pt x="608" y="104"/>
                    <a:pt x="592" y="80"/>
                  </a:cubicBezTo>
                  <a:cubicBezTo>
                    <a:pt x="563" y="36"/>
                    <a:pt x="464" y="16"/>
                    <a:pt x="416" y="0"/>
                  </a:cubicBezTo>
                  <a:cubicBezTo>
                    <a:pt x="343" y="6"/>
                    <a:pt x="291" y="18"/>
                    <a:pt x="224" y="40"/>
                  </a:cubicBezTo>
                  <a:cubicBezTo>
                    <a:pt x="216" y="43"/>
                    <a:pt x="208" y="45"/>
                    <a:pt x="200" y="48"/>
                  </a:cubicBezTo>
                  <a:cubicBezTo>
                    <a:pt x="182" y="54"/>
                    <a:pt x="136" y="91"/>
                    <a:pt x="152" y="80"/>
                  </a:cubicBezTo>
                  <a:cubicBezTo>
                    <a:pt x="160" y="75"/>
                    <a:pt x="168" y="69"/>
                    <a:pt x="176" y="64"/>
                  </a:cubicBezTo>
                  <a:close/>
                </a:path>
              </a:pathLst>
            </a:custGeom>
            <a:solidFill>
              <a:schemeClr val="bg1"/>
            </a:solidFill>
            <a:ln w="25400">
              <a:solidFill>
                <a:schemeClr val="tx1"/>
              </a:solidFill>
              <a:round/>
              <a:headEnd/>
              <a:tailEnd/>
            </a:ln>
          </p:spPr>
          <p:txBody>
            <a:bodyPr/>
            <a:lstStyle/>
            <a:p>
              <a:endParaRPr lang="cs-CZ"/>
            </a:p>
          </p:txBody>
        </p:sp>
        <p:sp>
          <p:nvSpPr>
            <p:cNvPr id="24" name="Oval 6"/>
            <p:cNvSpPr>
              <a:spLocks noChangeArrowheads="1"/>
            </p:cNvSpPr>
            <p:nvPr/>
          </p:nvSpPr>
          <p:spPr bwMode="auto">
            <a:xfrm>
              <a:off x="2281238" y="47498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5" name="Oval 7"/>
            <p:cNvSpPr>
              <a:spLocks noChangeArrowheads="1"/>
            </p:cNvSpPr>
            <p:nvPr/>
          </p:nvSpPr>
          <p:spPr bwMode="auto">
            <a:xfrm>
              <a:off x="1900238" y="4445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6" name="Oval 8"/>
            <p:cNvSpPr>
              <a:spLocks noChangeArrowheads="1"/>
            </p:cNvSpPr>
            <p:nvPr/>
          </p:nvSpPr>
          <p:spPr bwMode="auto">
            <a:xfrm>
              <a:off x="1595438" y="48260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7" name="Oval 9"/>
            <p:cNvSpPr>
              <a:spLocks noChangeArrowheads="1"/>
            </p:cNvSpPr>
            <p:nvPr/>
          </p:nvSpPr>
          <p:spPr bwMode="auto">
            <a:xfrm>
              <a:off x="2205038" y="4445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8" name="Oval 10"/>
            <p:cNvSpPr>
              <a:spLocks noChangeArrowheads="1"/>
            </p:cNvSpPr>
            <p:nvPr/>
          </p:nvSpPr>
          <p:spPr bwMode="auto">
            <a:xfrm>
              <a:off x="1900238" y="45212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29" name="Oval 11"/>
            <p:cNvSpPr>
              <a:spLocks noChangeArrowheads="1"/>
            </p:cNvSpPr>
            <p:nvPr/>
          </p:nvSpPr>
          <p:spPr bwMode="auto">
            <a:xfrm>
              <a:off x="2509838" y="4445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30" name="Oval 12"/>
            <p:cNvSpPr>
              <a:spLocks noChangeArrowheads="1"/>
            </p:cNvSpPr>
            <p:nvPr/>
          </p:nvSpPr>
          <p:spPr bwMode="auto">
            <a:xfrm>
              <a:off x="2662238" y="46736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31" name="Oval 13"/>
            <p:cNvSpPr>
              <a:spLocks noChangeArrowheads="1"/>
            </p:cNvSpPr>
            <p:nvPr/>
          </p:nvSpPr>
          <p:spPr bwMode="auto">
            <a:xfrm>
              <a:off x="2738438" y="45974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32" name="Oval 14"/>
            <p:cNvSpPr>
              <a:spLocks noChangeArrowheads="1"/>
            </p:cNvSpPr>
            <p:nvPr/>
          </p:nvSpPr>
          <p:spPr bwMode="auto">
            <a:xfrm>
              <a:off x="2433638" y="45212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33" name="Oval 15"/>
            <p:cNvSpPr>
              <a:spLocks noChangeArrowheads="1"/>
            </p:cNvSpPr>
            <p:nvPr/>
          </p:nvSpPr>
          <p:spPr bwMode="auto">
            <a:xfrm>
              <a:off x="1595438" y="47498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34" name="Oval 16"/>
            <p:cNvSpPr>
              <a:spLocks noChangeArrowheads="1"/>
            </p:cNvSpPr>
            <p:nvPr/>
          </p:nvSpPr>
          <p:spPr bwMode="auto">
            <a:xfrm>
              <a:off x="2205038" y="4521200"/>
              <a:ext cx="152400" cy="1524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36" name="Oval 17"/>
            <p:cNvSpPr>
              <a:spLocks noChangeArrowheads="1"/>
            </p:cNvSpPr>
            <p:nvPr/>
          </p:nvSpPr>
          <p:spPr bwMode="auto">
            <a:xfrm>
              <a:off x="2433638" y="4826000"/>
              <a:ext cx="76200" cy="76200"/>
            </a:xfrm>
            <a:prstGeom prst="ellipse">
              <a:avLst/>
            </a:prstGeom>
            <a:solidFill>
              <a:srgbClr val="003366"/>
            </a:solidFill>
            <a:ln w="9525">
              <a:solidFill>
                <a:srgbClr val="003366"/>
              </a:solidFill>
              <a:round/>
              <a:headEnd/>
              <a:tailEnd/>
            </a:ln>
          </p:spPr>
          <p:txBody>
            <a:bodyPr wrap="none" anchor="ctr"/>
            <a:lstStyle/>
            <a:p>
              <a:endParaRPr lang="cs-CZ"/>
            </a:p>
          </p:txBody>
        </p:sp>
        <p:sp>
          <p:nvSpPr>
            <p:cNvPr id="37" name="Oval 19"/>
            <p:cNvSpPr>
              <a:spLocks noChangeArrowheads="1"/>
            </p:cNvSpPr>
            <p:nvPr/>
          </p:nvSpPr>
          <p:spPr bwMode="auto">
            <a:xfrm>
              <a:off x="2509838" y="41402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38" name="Line 22"/>
            <p:cNvSpPr>
              <a:spLocks noChangeShapeType="1"/>
            </p:cNvSpPr>
            <p:nvPr/>
          </p:nvSpPr>
          <p:spPr bwMode="auto">
            <a:xfrm flipH="1" flipV="1">
              <a:off x="2433638" y="3759200"/>
              <a:ext cx="76200" cy="304800"/>
            </a:xfrm>
            <a:prstGeom prst="line">
              <a:avLst/>
            </a:prstGeom>
            <a:noFill/>
            <a:ln w="9525">
              <a:solidFill>
                <a:schemeClr val="tx1"/>
              </a:solidFill>
              <a:round/>
              <a:headEnd/>
              <a:tailEnd type="triangle" w="med" len="med"/>
            </a:ln>
          </p:spPr>
          <p:txBody>
            <a:bodyPr/>
            <a:lstStyle/>
            <a:p>
              <a:endParaRPr lang="cs-CZ"/>
            </a:p>
          </p:txBody>
        </p:sp>
        <p:sp>
          <p:nvSpPr>
            <p:cNvPr id="49" name="Oval 23"/>
            <p:cNvSpPr>
              <a:spLocks noChangeArrowheads="1"/>
            </p:cNvSpPr>
            <p:nvPr/>
          </p:nvSpPr>
          <p:spPr bwMode="auto">
            <a:xfrm>
              <a:off x="2586038" y="25146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50" name="Freeform 31"/>
            <p:cNvSpPr>
              <a:spLocks/>
            </p:cNvSpPr>
            <p:nvPr/>
          </p:nvSpPr>
          <p:spPr bwMode="auto">
            <a:xfrm>
              <a:off x="1958975" y="3389313"/>
              <a:ext cx="957263" cy="449262"/>
            </a:xfrm>
            <a:custGeom>
              <a:avLst/>
              <a:gdLst>
                <a:gd name="T0" fmla="*/ 2147483647 w 603"/>
                <a:gd name="T1" fmla="*/ 2147483647 h 283"/>
                <a:gd name="T2" fmla="*/ 2147483647 w 603"/>
                <a:gd name="T3" fmla="*/ 2147483647 h 283"/>
                <a:gd name="T4" fmla="*/ 2147483647 w 603"/>
                <a:gd name="T5" fmla="*/ 2147483647 h 283"/>
                <a:gd name="T6" fmla="*/ 2147483647 w 603"/>
                <a:gd name="T7" fmla="*/ 2147483647 h 283"/>
                <a:gd name="T8" fmla="*/ 2147483647 w 603"/>
                <a:gd name="T9" fmla="*/ 2147483647 h 283"/>
                <a:gd name="T10" fmla="*/ 2147483647 w 603"/>
                <a:gd name="T11" fmla="*/ 2147483647 h 283"/>
                <a:gd name="T12" fmla="*/ 2147483647 w 603"/>
                <a:gd name="T13" fmla="*/ 2147483647 h 283"/>
                <a:gd name="T14" fmla="*/ 2147483647 w 603"/>
                <a:gd name="T15" fmla="*/ 2147483647 h 283"/>
                <a:gd name="T16" fmla="*/ 0 60000 65536"/>
                <a:gd name="T17" fmla="*/ 0 60000 65536"/>
                <a:gd name="T18" fmla="*/ 0 60000 65536"/>
                <a:gd name="T19" fmla="*/ 0 60000 65536"/>
                <a:gd name="T20" fmla="*/ 0 60000 65536"/>
                <a:gd name="T21" fmla="*/ 0 60000 65536"/>
                <a:gd name="T22" fmla="*/ 0 60000 65536"/>
                <a:gd name="T23" fmla="*/ 0 60000 65536"/>
                <a:gd name="T24" fmla="*/ 0 w 603"/>
                <a:gd name="T25" fmla="*/ 0 h 283"/>
                <a:gd name="T26" fmla="*/ 603 w 603"/>
                <a:gd name="T27" fmla="*/ 283 h 2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3" h="283">
                  <a:moveTo>
                    <a:pt x="43" y="273"/>
                  </a:moveTo>
                  <a:cubicBezTo>
                    <a:pt x="116" y="249"/>
                    <a:pt x="169" y="188"/>
                    <a:pt x="251" y="185"/>
                  </a:cubicBezTo>
                  <a:cubicBezTo>
                    <a:pt x="368" y="180"/>
                    <a:pt x="486" y="180"/>
                    <a:pt x="603" y="177"/>
                  </a:cubicBezTo>
                  <a:cubicBezTo>
                    <a:pt x="583" y="0"/>
                    <a:pt x="506" y="91"/>
                    <a:pt x="267" y="97"/>
                  </a:cubicBezTo>
                  <a:cubicBezTo>
                    <a:pt x="203" y="110"/>
                    <a:pt x="138" y="105"/>
                    <a:pt x="75" y="121"/>
                  </a:cubicBezTo>
                  <a:cubicBezTo>
                    <a:pt x="60" y="136"/>
                    <a:pt x="40" y="145"/>
                    <a:pt x="27" y="161"/>
                  </a:cubicBezTo>
                  <a:cubicBezTo>
                    <a:pt x="12" y="179"/>
                    <a:pt x="10" y="219"/>
                    <a:pt x="3" y="241"/>
                  </a:cubicBezTo>
                  <a:cubicBezTo>
                    <a:pt x="14" y="283"/>
                    <a:pt x="0" y="273"/>
                    <a:pt x="43" y="273"/>
                  </a:cubicBezTo>
                  <a:close/>
                </a:path>
              </a:pathLst>
            </a:custGeom>
            <a:solidFill>
              <a:schemeClr val="bg1"/>
            </a:solidFill>
            <a:ln w="25400">
              <a:solidFill>
                <a:schemeClr val="tx1"/>
              </a:solidFill>
              <a:round/>
              <a:headEnd/>
              <a:tailEnd/>
            </a:ln>
          </p:spPr>
          <p:txBody>
            <a:bodyPr/>
            <a:lstStyle/>
            <a:p>
              <a:endParaRPr lang="cs-CZ"/>
            </a:p>
          </p:txBody>
        </p:sp>
        <p:sp>
          <p:nvSpPr>
            <p:cNvPr id="51" name="Freeform 32"/>
            <p:cNvSpPr>
              <a:spLocks/>
            </p:cNvSpPr>
            <p:nvPr/>
          </p:nvSpPr>
          <p:spPr bwMode="auto">
            <a:xfrm>
              <a:off x="1617663" y="3213100"/>
              <a:ext cx="1479550" cy="514350"/>
            </a:xfrm>
            <a:custGeom>
              <a:avLst/>
              <a:gdLst>
                <a:gd name="T0" fmla="*/ 2147483647 w 932"/>
                <a:gd name="T1" fmla="*/ 2147483647 h 324"/>
                <a:gd name="T2" fmla="*/ 2147483647 w 932"/>
                <a:gd name="T3" fmla="*/ 2147483647 h 324"/>
                <a:gd name="T4" fmla="*/ 2147483647 w 932"/>
                <a:gd name="T5" fmla="*/ 2147483647 h 324"/>
                <a:gd name="T6" fmla="*/ 2147483647 w 932"/>
                <a:gd name="T7" fmla="*/ 2147483647 h 324"/>
                <a:gd name="T8" fmla="*/ 2147483647 w 932"/>
                <a:gd name="T9" fmla="*/ 2147483647 h 324"/>
                <a:gd name="T10" fmla="*/ 2147483647 w 932"/>
                <a:gd name="T11" fmla="*/ 2147483647 h 324"/>
                <a:gd name="T12" fmla="*/ 2147483647 w 932"/>
                <a:gd name="T13" fmla="*/ 2147483647 h 324"/>
                <a:gd name="T14" fmla="*/ 2147483647 w 932"/>
                <a:gd name="T15" fmla="*/ 2147483647 h 324"/>
                <a:gd name="T16" fmla="*/ 2147483647 w 932"/>
                <a:gd name="T17" fmla="*/ 2147483647 h 324"/>
                <a:gd name="T18" fmla="*/ 2147483647 w 932"/>
                <a:gd name="T19" fmla="*/ 2147483647 h 324"/>
                <a:gd name="T20" fmla="*/ 2147483647 w 932"/>
                <a:gd name="T21" fmla="*/ 2147483647 h 324"/>
                <a:gd name="T22" fmla="*/ 2147483647 w 932"/>
                <a:gd name="T23" fmla="*/ 2147483647 h 324"/>
                <a:gd name="T24" fmla="*/ 2147483647 w 932"/>
                <a:gd name="T25" fmla="*/ 0 h 324"/>
                <a:gd name="T26" fmla="*/ 2147483647 w 932"/>
                <a:gd name="T27" fmla="*/ 2147483647 h 324"/>
                <a:gd name="T28" fmla="*/ 2147483647 w 932"/>
                <a:gd name="T29" fmla="*/ 2147483647 h 324"/>
                <a:gd name="T30" fmla="*/ 2147483647 w 932"/>
                <a:gd name="T31" fmla="*/ 2147483647 h 324"/>
                <a:gd name="T32" fmla="*/ 2147483647 w 932"/>
                <a:gd name="T33" fmla="*/ 2147483647 h 324"/>
                <a:gd name="T34" fmla="*/ 2147483647 w 932"/>
                <a:gd name="T35" fmla="*/ 2147483647 h 3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32"/>
                <a:gd name="T55" fmla="*/ 0 h 324"/>
                <a:gd name="T56" fmla="*/ 932 w 932"/>
                <a:gd name="T57" fmla="*/ 324 h 3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32" h="324">
                  <a:moveTo>
                    <a:pt x="74" y="200"/>
                  </a:moveTo>
                  <a:cubicBezTo>
                    <a:pt x="38" y="209"/>
                    <a:pt x="22" y="212"/>
                    <a:pt x="10" y="248"/>
                  </a:cubicBezTo>
                  <a:cubicBezTo>
                    <a:pt x="13" y="269"/>
                    <a:pt x="0" y="300"/>
                    <a:pt x="18" y="312"/>
                  </a:cubicBezTo>
                  <a:cubicBezTo>
                    <a:pt x="36" y="324"/>
                    <a:pt x="61" y="301"/>
                    <a:pt x="82" y="296"/>
                  </a:cubicBezTo>
                  <a:cubicBezTo>
                    <a:pt x="133" y="283"/>
                    <a:pt x="162" y="257"/>
                    <a:pt x="202" y="224"/>
                  </a:cubicBezTo>
                  <a:cubicBezTo>
                    <a:pt x="218" y="211"/>
                    <a:pt x="224" y="187"/>
                    <a:pt x="242" y="176"/>
                  </a:cubicBezTo>
                  <a:cubicBezTo>
                    <a:pt x="256" y="167"/>
                    <a:pt x="274" y="165"/>
                    <a:pt x="290" y="160"/>
                  </a:cubicBezTo>
                  <a:cubicBezTo>
                    <a:pt x="315" y="152"/>
                    <a:pt x="343" y="154"/>
                    <a:pt x="370" y="152"/>
                  </a:cubicBezTo>
                  <a:cubicBezTo>
                    <a:pt x="437" y="146"/>
                    <a:pt x="570" y="136"/>
                    <a:pt x="570" y="136"/>
                  </a:cubicBezTo>
                  <a:cubicBezTo>
                    <a:pt x="637" y="114"/>
                    <a:pt x="701" y="122"/>
                    <a:pt x="770" y="128"/>
                  </a:cubicBezTo>
                  <a:cubicBezTo>
                    <a:pt x="792" y="193"/>
                    <a:pt x="783" y="193"/>
                    <a:pt x="930" y="144"/>
                  </a:cubicBezTo>
                  <a:cubicBezTo>
                    <a:pt x="932" y="143"/>
                    <a:pt x="919" y="87"/>
                    <a:pt x="914" y="80"/>
                  </a:cubicBezTo>
                  <a:cubicBezTo>
                    <a:pt x="885" y="37"/>
                    <a:pt x="834" y="26"/>
                    <a:pt x="794" y="0"/>
                  </a:cubicBezTo>
                  <a:cubicBezTo>
                    <a:pt x="731" y="7"/>
                    <a:pt x="662" y="4"/>
                    <a:pt x="602" y="24"/>
                  </a:cubicBezTo>
                  <a:cubicBezTo>
                    <a:pt x="481" y="145"/>
                    <a:pt x="330" y="92"/>
                    <a:pt x="154" y="96"/>
                  </a:cubicBezTo>
                  <a:cubicBezTo>
                    <a:pt x="117" y="152"/>
                    <a:pt x="138" y="133"/>
                    <a:pt x="98" y="160"/>
                  </a:cubicBezTo>
                  <a:cubicBezTo>
                    <a:pt x="93" y="168"/>
                    <a:pt x="86" y="175"/>
                    <a:pt x="82" y="184"/>
                  </a:cubicBezTo>
                  <a:cubicBezTo>
                    <a:pt x="73" y="202"/>
                    <a:pt x="74" y="219"/>
                    <a:pt x="74" y="200"/>
                  </a:cubicBezTo>
                  <a:close/>
                </a:path>
              </a:pathLst>
            </a:custGeom>
            <a:solidFill>
              <a:schemeClr val="bg1"/>
            </a:solidFill>
            <a:ln w="25400">
              <a:solidFill>
                <a:schemeClr val="tx1"/>
              </a:solidFill>
              <a:round/>
              <a:headEnd/>
              <a:tailEnd/>
            </a:ln>
          </p:spPr>
          <p:txBody>
            <a:bodyPr/>
            <a:lstStyle/>
            <a:p>
              <a:endParaRPr lang="cs-CZ"/>
            </a:p>
          </p:txBody>
        </p:sp>
        <p:sp>
          <p:nvSpPr>
            <p:cNvPr id="52" name="Freeform 33"/>
            <p:cNvSpPr>
              <a:spLocks/>
            </p:cNvSpPr>
            <p:nvPr/>
          </p:nvSpPr>
          <p:spPr bwMode="auto">
            <a:xfrm>
              <a:off x="1671638" y="2997200"/>
              <a:ext cx="1417637" cy="379413"/>
            </a:xfrm>
            <a:custGeom>
              <a:avLst/>
              <a:gdLst>
                <a:gd name="T0" fmla="*/ 2147483647 w 893"/>
                <a:gd name="T1" fmla="*/ 2147483647 h 239"/>
                <a:gd name="T2" fmla="*/ 2147483647 w 893"/>
                <a:gd name="T3" fmla="*/ 2147483647 h 239"/>
                <a:gd name="T4" fmla="*/ 2147483647 w 893"/>
                <a:gd name="T5" fmla="*/ 2147483647 h 239"/>
                <a:gd name="T6" fmla="*/ 2147483647 w 893"/>
                <a:gd name="T7" fmla="*/ 0 h 239"/>
                <a:gd name="T8" fmla="*/ 2147483647 w 893"/>
                <a:gd name="T9" fmla="*/ 2147483647 h 239"/>
                <a:gd name="T10" fmla="*/ 2147483647 w 893"/>
                <a:gd name="T11" fmla="*/ 2147483647 h 239"/>
                <a:gd name="T12" fmla="*/ 2147483647 w 893"/>
                <a:gd name="T13" fmla="*/ 2147483647 h 239"/>
                <a:gd name="T14" fmla="*/ 0 w 893"/>
                <a:gd name="T15" fmla="*/ 2147483647 h 239"/>
                <a:gd name="T16" fmla="*/ 2147483647 w 893"/>
                <a:gd name="T17" fmla="*/ 2147483647 h 239"/>
                <a:gd name="T18" fmla="*/ 2147483647 w 893"/>
                <a:gd name="T19" fmla="*/ 2147483647 h 2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3"/>
                <a:gd name="T31" fmla="*/ 0 h 239"/>
                <a:gd name="T32" fmla="*/ 893 w 893"/>
                <a:gd name="T33" fmla="*/ 239 h 2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3" h="239">
                  <a:moveTo>
                    <a:pt x="40" y="168"/>
                  </a:moveTo>
                  <a:cubicBezTo>
                    <a:pt x="254" y="239"/>
                    <a:pt x="411" y="172"/>
                    <a:pt x="592" y="112"/>
                  </a:cubicBezTo>
                  <a:cubicBezTo>
                    <a:pt x="625" y="12"/>
                    <a:pt x="569" y="156"/>
                    <a:pt x="816" y="80"/>
                  </a:cubicBezTo>
                  <a:cubicBezTo>
                    <a:pt x="893" y="56"/>
                    <a:pt x="779" y="13"/>
                    <a:pt x="760" y="0"/>
                  </a:cubicBezTo>
                  <a:cubicBezTo>
                    <a:pt x="428" y="11"/>
                    <a:pt x="618" y="5"/>
                    <a:pt x="456" y="32"/>
                  </a:cubicBezTo>
                  <a:cubicBezTo>
                    <a:pt x="410" y="78"/>
                    <a:pt x="458" y="39"/>
                    <a:pt x="376" y="64"/>
                  </a:cubicBezTo>
                  <a:cubicBezTo>
                    <a:pt x="347" y="73"/>
                    <a:pt x="334" y="102"/>
                    <a:pt x="304" y="112"/>
                  </a:cubicBezTo>
                  <a:cubicBezTo>
                    <a:pt x="214" y="108"/>
                    <a:pt x="84" y="72"/>
                    <a:pt x="0" y="128"/>
                  </a:cubicBezTo>
                  <a:cubicBezTo>
                    <a:pt x="8" y="133"/>
                    <a:pt x="17" y="137"/>
                    <a:pt x="24" y="144"/>
                  </a:cubicBezTo>
                  <a:cubicBezTo>
                    <a:pt x="31" y="151"/>
                    <a:pt x="40" y="168"/>
                    <a:pt x="40" y="168"/>
                  </a:cubicBezTo>
                  <a:close/>
                </a:path>
              </a:pathLst>
            </a:custGeom>
            <a:solidFill>
              <a:schemeClr val="bg1"/>
            </a:solidFill>
            <a:ln w="25400">
              <a:solidFill>
                <a:schemeClr val="tx1"/>
              </a:solidFill>
              <a:round/>
              <a:headEnd/>
              <a:tailEnd/>
            </a:ln>
          </p:spPr>
          <p:txBody>
            <a:bodyPr/>
            <a:lstStyle/>
            <a:p>
              <a:endParaRPr lang="cs-CZ"/>
            </a:p>
          </p:txBody>
        </p:sp>
        <p:sp>
          <p:nvSpPr>
            <p:cNvPr id="53" name="Freeform 34"/>
            <p:cNvSpPr>
              <a:spLocks/>
            </p:cNvSpPr>
            <p:nvPr/>
          </p:nvSpPr>
          <p:spPr bwMode="auto">
            <a:xfrm>
              <a:off x="1797050" y="2781300"/>
              <a:ext cx="903288" cy="322263"/>
            </a:xfrm>
            <a:custGeom>
              <a:avLst/>
              <a:gdLst>
                <a:gd name="T0" fmla="*/ 2147483647 w 569"/>
                <a:gd name="T1" fmla="*/ 2147483647 h 203"/>
                <a:gd name="T2" fmla="*/ 2147483647 w 569"/>
                <a:gd name="T3" fmla="*/ 2147483647 h 203"/>
                <a:gd name="T4" fmla="*/ 2147483647 w 569"/>
                <a:gd name="T5" fmla="*/ 2147483647 h 203"/>
                <a:gd name="T6" fmla="*/ 2147483647 w 569"/>
                <a:gd name="T7" fmla="*/ 2147483647 h 203"/>
                <a:gd name="T8" fmla="*/ 2147483647 w 569"/>
                <a:gd name="T9" fmla="*/ 2147483647 h 203"/>
                <a:gd name="T10" fmla="*/ 2147483647 w 569"/>
                <a:gd name="T11" fmla="*/ 0 h 203"/>
                <a:gd name="T12" fmla="*/ 2147483647 w 569"/>
                <a:gd name="T13" fmla="*/ 2147483647 h 203"/>
                <a:gd name="T14" fmla="*/ 2147483647 w 569"/>
                <a:gd name="T15" fmla="*/ 2147483647 h 203"/>
                <a:gd name="T16" fmla="*/ 2147483647 w 569"/>
                <a:gd name="T17" fmla="*/ 2147483647 h 2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9"/>
                <a:gd name="T28" fmla="*/ 0 h 203"/>
                <a:gd name="T29" fmla="*/ 569 w 569"/>
                <a:gd name="T30" fmla="*/ 203 h 2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9" h="203">
                  <a:moveTo>
                    <a:pt x="97" y="104"/>
                  </a:moveTo>
                  <a:cubicBezTo>
                    <a:pt x="87" y="106"/>
                    <a:pt x="0" y="110"/>
                    <a:pt x="65" y="160"/>
                  </a:cubicBezTo>
                  <a:cubicBezTo>
                    <a:pt x="82" y="173"/>
                    <a:pt x="108" y="165"/>
                    <a:pt x="129" y="168"/>
                  </a:cubicBezTo>
                  <a:cubicBezTo>
                    <a:pt x="182" y="203"/>
                    <a:pt x="245" y="196"/>
                    <a:pt x="289" y="152"/>
                  </a:cubicBezTo>
                  <a:cubicBezTo>
                    <a:pt x="312" y="35"/>
                    <a:pt x="476" y="83"/>
                    <a:pt x="569" y="80"/>
                  </a:cubicBezTo>
                  <a:cubicBezTo>
                    <a:pt x="561" y="21"/>
                    <a:pt x="564" y="17"/>
                    <a:pt x="513" y="0"/>
                  </a:cubicBezTo>
                  <a:cubicBezTo>
                    <a:pt x="433" y="3"/>
                    <a:pt x="353" y="1"/>
                    <a:pt x="273" y="8"/>
                  </a:cubicBezTo>
                  <a:cubicBezTo>
                    <a:pt x="222" y="13"/>
                    <a:pt x="250" y="108"/>
                    <a:pt x="193" y="112"/>
                  </a:cubicBezTo>
                  <a:cubicBezTo>
                    <a:pt x="161" y="114"/>
                    <a:pt x="129" y="107"/>
                    <a:pt x="97" y="104"/>
                  </a:cubicBezTo>
                  <a:close/>
                </a:path>
              </a:pathLst>
            </a:custGeom>
            <a:solidFill>
              <a:schemeClr val="bg1"/>
            </a:solidFill>
            <a:ln w="25400">
              <a:solidFill>
                <a:schemeClr val="tx1"/>
              </a:solidFill>
              <a:round/>
              <a:headEnd/>
              <a:tailEnd/>
            </a:ln>
          </p:spPr>
          <p:txBody>
            <a:bodyPr/>
            <a:lstStyle/>
            <a:p>
              <a:endParaRPr lang="cs-CZ"/>
            </a:p>
          </p:txBody>
        </p:sp>
        <p:sp>
          <p:nvSpPr>
            <p:cNvPr id="54" name="Oval 35"/>
            <p:cNvSpPr>
              <a:spLocks noChangeArrowheads="1"/>
            </p:cNvSpPr>
            <p:nvPr/>
          </p:nvSpPr>
          <p:spPr bwMode="auto">
            <a:xfrm>
              <a:off x="1887538" y="26416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55" name="Oval 39"/>
            <p:cNvSpPr>
              <a:spLocks noChangeArrowheads="1"/>
            </p:cNvSpPr>
            <p:nvPr/>
          </p:nvSpPr>
          <p:spPr bwMode="auto">
            <a:xfrm>
              <a:off x="2738438" y="1143000"/>
              <a:ext cx="609600" cy="533400"/>
            </a:xfrm>
            <a:prstGeom prst="ellipse">
              <a:avLst/>
            </a:prstGeom>
            <a:solidFill>
              <a:schemeClr val="bg1"/>
            </a:solidFill>
            <a:ln w="25400">
              <a:solidFill>
                <a:schemeClr val="tx1"/>
              </a:solidFill>
              <a:round/>
              <a:headEnd/>
              <a:tailEnd/>
            </a:ln>
          </p:spPr>
          <p:txBody>
            <a:bodyPr wrap="none" anchor="ctr"/>
            <a:lstStyle/>
            <a:p>
              <a:endParaRPr lang="cs-CZ"/>
            </a:p>
          </p:txBody>
        </p:sp>
        <p:sp>
          <p:nvSpPr>
            <p:cNvPr id="56" name="Oval 40"/>
            <p:cNvSpPr>
              <a:spLocks noChangeArrowheads="1"/>
            </p:cNvSpPr>
            <p:nvPr/>
          </p:nvSpPr>
          <p:spPr bwMode="auto">
            <a:xfrm>
              <a:off x="1595438" y="1143000"/>
              <a:ext cx="914400" cy="838200"/>
            </a:xfrm>
            <a:prstGeom prst="ellipse">
              <a:avLst/>
            </a:prstGeom>
            <a:solidFill>
              <a:schemeClr val="bg1"/>
            </a:solidFill>
            <a:ln w="25400">
              <a:solidFill>
                <a:schemeClr val="tx1"/>
              </a:solidFill>
              <a:round/>
              <a:headEnd/>
              <a:tailEnd/>
            </a:ln>
          </p:spPr>
          <p:txBody>
            <a:bodyPr wrap="none" anchor="ctr"/>
            <a:lstStyle/>
            <a:p>
              <a:endParaRPr lang="cs-CZ"/>
            </a:p>
          </p:txBody>
        </p:sp>
        <p:sp>
          <p:nvSpPr>
            <p:cNvPr id="57" name="Oval 41"/>
            <p:cNvSpPr>
              <a:spLocks noChangeArrowheads="1"/>
            </p:cNvSpPr>
            <p:nvPr/>
          </p:nvSpPr>
          <p:spPr bwMode="auto">
            <a:xfrm>
              <a:off x="757238" y="2057400"/>
              <a:ext cx="609600" cy="533400"/>
            </a:xfrm>
            <a:prstGeom prst="ellipse">
              <a:avLst/>
            </a:prstGeom>
            <a:solidFill>
              <a:schemeClr val="bg1"/>
            </a:solidFill>
            <a:ln w="25400">
              <a:solidFill>
                <a:schemeClr val="tx1"/>
              </a:solidFill>
              <a:round/>
              <a:headEnd/>
              <a:tailEnd/>
            </a:ln>
          </p:spPr>
          <p:txBody>
            <a:bodyPr wrap="none" anchor="ctr"/>
            <a:lstStyle/>
            <a:p>
              <a:endParaRPr lang="cs-CZ"/>
            </a:p>
          </p:txBody>
        </p:sp>
        <p:sp>
          <p:nvSpPr>
            <p:cNvPr id="58" name="Line 42"/>
            <p:cNvSpPr>
              <a:spLocks noChangeShapeType="1"/>
            </p:cNvSpPr>
            <p:nvPr/>
          </p:nvSpPr>
          <p:spPr bwMode="auto">
            <a:xfrm flipH="1" flipV="1">
              <a:off x="1443038" y="2514600"/>
              <a:ext cx="419100" cy="152400"/>
            </a:xfrm>
            <a:prstGeom prst="line">
              <a:avLst/>
            </a:prstGeom>
            <a:noFill/>
            <a:ln w="9525">
              <a:solidFill>
                <a:schemeClr val="tx1"/>
              </a:solidFill>
              <a:round/>
              <a:headEnd/>
              <a:tailEnd type="triangle" w="med" len="med"/>
            </a:ln>
          </p:spPr>
          <p:txBody>
            <a:bodyPr/>
            <a:lstStyle/>
            <a:p>
              <a:endParaRPr lang="cs-CZ"/>
            </a:p>
          </p:txBody>
        </p:sp>
        <p:sp>
          <p:nvSpPr>
            <p:cNvPr id="59" name="Line 43"/>
            <p:cNvSpPr>
              <a:spLocks noChangeShapeType="1"/>
            </p:cNvSpPr>
            <p:nvPr/>
          </p:nvSpPr>
          <p:spPr bwMode="auto">
            <a:xfrm flipH="1">
              <a:off x="3271838" y="1066800"/>
              <a:ext cx="228600" cy="152400"/>
            </a:xfrm>
            <a:prstGeom prst="line">
              <a:avLst/>
            </a:prstGeom>
            <a:noFill/>
            <a:ln w="9525">
              <a:solidFill>
                <a:schemeClr val="tx1"/>
              </a:solidFill>
              <a:round/>
              <a:headEnd/>
              <a:tailEnd type="triangle" w="med" len="med"/>
            </a:ln>
          </p:spPr>
          <p:txBody>
            <a:bodyPr/>
            <a:lstStyle/>
            <a:p>
              <a:endParaRPr lang="cs-CZ"/>
            </a:p>
          </p:txBody>
        </p:sp>
        <p:sp>
          <p:nvSpPr>
            <p:cNvPr id="60" name="Line 44"/>
            <p:cNvSpPr>
              <a:spLocks noChangeShapeType="1"/>
            </p:cNvSpPr>
            <p:nvPr/>
          </p:nvSpPr>
          <p:spPr bwMode="auto">
            <a:xfrm flipV="1">
              <a:off x="1290638" y="1828800"/>
              <a:ext cx="304800" cy="228600"/>
            </a:xfrm>
            <a:prstGeom prst="line">
              <a:avLst/>
            </a:prstGeom>
            <a:noFill/>
            <a:ln w="9525">
              <a:solidFill>
                <a:schemeClr val="tx1"/>
              </a:solidFill>
              <a:round/>
              <a:headEnd/>
              <a:tailEnd type="triangle" w="med" len="med"/>
            </a:ln>
          </p:spPr>
          <p:txBody>
            <a:bodyPr/>
            <a:lstStyle/>
            <a:p>
              <a:endParaRPr lang="cs-CZ"/>
            </a:p>
          </p:txBody>
        </p:sp>
        <p:sp>
          <p:nvSpPr>
            <p:cNvPr id="61" name="Line 45"/>
            <p:cNvSpPr>
              <a:spLocks noChangeShapeType="1"/>
            </p:cNvSpPr>
            <p:nvPr/>
          </p:nvSpPr>
          <p:spPr bwMode="auto">
            <a:xfrm flipH="1">
              <a:off x="2509838" y="1447800"/>
              <a:ext cx="152400" cy="0"/>
            </a:xfrm>
            <a:prstGeom prst="line">
              <a:avLst/>
            </a:prstGeom>
            <a:noFill/>
            <a:ln w="9525">
              <a:solidFill>
                <a:schemeClr val="tx1"/>
              </a:solidFill>
              <a:round/>
              <a:headEnd/>
              <a:tailEnd type="triangle" w="med" len="med"/>
            </a:ln>
          </p:spPr>
          <p:txBody>
            <a:bodyPr/>
            <a:lstStyle/>
            <a:p>
              <a:endParaRPr lang="cs-CZ"/>
            </a:p>
          </p:txBody>
        </p:sp>
        <p:sp>
          <p:nvSpPr>
            <p:cNvPr id="67" name="Oval 54"/>
            <p:cNvSpPr>
              <a:spLocks noChangeArrowheads="1"/>
            </p:cNvSpPr>
            <p:nvPr/>
          </p:nvSpPr>
          <p:spPr bwMode="auto">
            <a:xfrm>
              <a:off x="1976438" y="3886200"/>
              <a:ext cx="228600" cy="228600"/>
            </a:xfrm>
            <a:prstGeom prst="ellipse">
              <a:avLst/>
            </a:prstGeom>
            <a:solidFill>
              <a:schemeClr val="bg1"/>
            </a:solidFill>
            <a:ln w="25400">
              <a:solidFill>
                <a:schemeClr val="tx1"/>
              </a:solidFill>
              <a:round/>
              <a:headEnd/>
              <a:tailEnd/>
            </a:ln>
          </p:spPr>
          <p:txBody>
            <a:bodyPr wrap="none" anchor="ctr"/>
            <a:lstStyle/>
            <a:p>
              <a:endParaRPr lang="cs-CZ"/>
            </a:p>
          </p:txBody>
        </p:sp>
        <p:sp>
          <p:nvSpPr>
            <p:cNvPr id="68" name="Line 55"/>
            <p:cNvSpPr>
              <a:spLocks noChangeShapeType="1"/>
            </p:cNvSpPr>
            <p:nvPr/>
          </p:nvSpPr>
          <p:spPr bwMode="auto">
            <a:xfrm>
              <a:off x="2128838" y="4191000"/>
              <a:ext cx="0" cy="228600"/>
            </a:xfrm>
            <a:prstGeom prst="line">
              <a:avLst/>
            </a:prstGeom>
            <a:noFill/>
            <a:ln w="9525">
              <a:solidFill>
                <a:schemeClr val="tx1"/>
              </a:solidFill>
              <a:round/>
              <a:headEnd/>
              <a:tailEnd type="triangle" w="med" len="med"/>
            </a:ln>
          </p:spPr>
          <p:txBody>
            <a:bodyPr/>
            <a:lstStyle/>
            <a:p>
              <a:endParaRPr lang="cs-CZ"/>
            </a:p>
          </p:txBody>
        </p:sp>
        <p:sp>
          <p:nvSpPr>
            <p:cNvPr id="69" name="Freeform 56"/>
            <p:cNvSpPr>
              <a:spLocks/>
            </p:cNvSpPr>
            <p:nvPr/>
          </p:nvSpPr>
          <p:spPr bwMode="auto">
            <a:xfrm>
              <a:off x="1747838" y="5054600"/>
              <a:ext cx="762000" cy="584200"/>
            </a:xfrm>
            <a:custGeom>
              <a:avLst/>
              <a:gdLst>
                <a:gd name="T0" fmla="*/ 2147483647 w 784"/>
                <a:gd name="T1" fmla="*/ 2147483647 h 563"/>
                <a:gd name="T2" fmla="*/ 2147483647 w 784"/>
                <a:gd name="T3" fmla="*/ 2147483647 h 563"/>
                <a:gd name="T4" fmla="*/ 2147483647 w 784"/>
                <a:gd name="T5" fmla="*/ 2147483647 h 563"/>
                <a:gd name="T6" fmla="*/ 2147483647 w 784"/>
                <a:gd name="T7" fmla="*/ 2147483647 h 563"/>
                <a:gd name="T8" fmla="*/ 2147483647 w 784"/>
                <a:gd name="T9" fmla="*/ 2147483647 h 563"/>
                <a:gd name="T10" fmla="*/ 2147483647 w 784"/>
                <a:gd name="T11" fmla="*/ 2147483647 h 563"/>
                <a:gd name="T12" fmla="*/ 2147483647 w 784"/>
                <a:gd name="T13" fmla="*/ 2147483647 h 563"/>
                <a:gd name="T14" fmla="*/ 2147483647 w 784"/>
                <a:gd name="T15" fmla="*/ 2147483647 h 563"/>
                <a:gd name="T16" fmla="*/ 2147483647 w 784"/>
                <a:gd name="T17" fmla="*/ 2147483647 h 563"/>
                <a:gd name="T18" fmla="*/ 2147483647 w 784"/>
                <a:gd name="T19" fmla="*/ 2147483647 h 563"/>
                <a:gd name="T20" fmla="*/ 2147483647 w 784"/>
                <a:gd name="T21" fmla="*/ 2147483647 h 563"/>
                <a:gd name="T22" fmla="*/ 2147483647 w 784"/>
                <a:gd name="T23" fmla="*/ 2147483647 h 563"/>
                <a:gd name="T24" fmla="*/ 2147483647 w 784"/>
                <a:gd name="T25" fmla="*/ 2147483647 h 563"/>
                <a:gd name="T26" fmla="*/ 2147483647 w 784"/>
                <a:gd name="T27" fmla="*/ 2147483647 h 563"/>
                <a:gd name="T28" fmla="*/ 2147483647 w 784"/>
                <a:gd name="T29" fmla="*/ 2147483647 h 563"/>
                <a:gd name="T30" fmla="*/ 2147483647 w 784"/>
                <a:gd name="T31" fmla="*/ 2147483647 h 563"/>
                <a:gd name="T32" fmla="*/ 2147483647 w 784"/>
                <a:gd name="T33" fmla="*/ 2147483647 h 563"/>
                <a:gd name="T34" fmla="*/ 2147483647 w 784"/>
                <a:gd name="T35" fmla="*/ 2147483647 h 563"/>
                <a:gd name="T36" fmla="*/ 2147483647 w 784"/>
                <a:gd name="T37" fmla="*/ 2147483647 h 563"/>
                <a:gd name="T38" fmla="*/ 2147483647 w 784"/>
                <a:gd name="T39" fmla="*/ 2147483647 h 563"/>
                <a:gd name="T40" fmla="*/ 2147483647 w 784"/>
                <a:gd name="T41" fmla="*/ 2147483647 h 563"/>
                <a:gd name="T42" fmla="*/ 2147483647 w 784"/>
                <a:gd name="T43" fmla="*/ 2147483647 h 563"/>
                <a:gd name="T44" fmla="*/ 2147483647 w 784"/>
                <a:gd name="T45" fmla="*/ 2147483647 h 563"/>
                <a:gd name="T46" fmla="*/ 2147483647 w 784"/>
                <a:gd name="T47" fmla="*/ 2147483647 h 563"/>
                <a:gd name="T48" fmla="*/ 2147483647 w 784"/>
                <a:gd name="T49" fmla="*/ 2147483647 h 563"/>
                <a:gd name="T50" fmla="*/ 2147483647 w 784"/>
                <a:gd name="T51" fmla="*/ 2147483647 h 563"/>
                <a:gd name="T52" fmla="*/ 2147483647 w 784"/>
                <a:gd name="T53" fmla="*/ 2147483647 h 563"/>
                <a:gd name="T54" fmla="*/ 2147483647 w 784"/>
                <a:gd name="T55" fmla="*/ 2147483647 h 563"/>
                <a:gd name="T56" fmla="*/ 2147483647 w 784"/>
                <a:gd name="T57" fmla="*/ 2147483647 h 563"/>
                <a:gd name="T58" fmla="*/ 2147483647 w 784"/>
                <a:gd name="T59" fmla="*/ 2147483647 h 563"/>
                <a:gd name="T60" fmla="*/ 2147483647 w 784"/>
                <a:gd name="T61" fmla="*/ 2147483647 h 563"/>
                <a:gd name="T62" fmla="*/ 2147483647 w 784"/>
                <a:gd name="T63" fmla="*/ 2147483647 h 563"/>
                <a:gd name="T64" fmla="*/ 2147483647 w 784"/>
                <a:gd name="T65" fmla="*/ 2147483647 h 563"/>
                <a:gd name="T66" fmla="*/ 2147483647 w 784"/>
                <a:gd name="T67" fmla="*/ 2147483647 h 563"/>
                <a:gd name="T68" fmla="*/ 2147483647 w 784"/>
                <a:gd name="T69" fmla="*/ 2147483647 h 563"/>
                <a:gd name="T70" fmla="*/ 2147483647 w 784"/>
                <a:gd name="T71" fmla="*/ 2147483647 h 563"/>
                <a:gd name="T72" fmla="*/ 2147483647 w 784"/>
                <a:gd name="T73" fmla="*/ 2147483647 h 563"/>
                <a:gd name="T74" fmla="*/ 2147483647 w 784"/>
                <a:gd name="T75" fmla="*/ 2147483647 h 563"/>
                <a:gd name="T76" fmla="*/ 2147483647 w 784"/>
                <a:gd name="T77" fmla="*/ 2147483647 h 563"/>
                <a:gd name="T78" fmla="*/ 2147483647 w 784"/>
                <a:gd name="T79" fmla="*/ 2147483647 h 563"/>
                <a:gd name="T80" fmla="*/ 2147483647 w 784"/>
                <a:gd name="T81" fmla="*/ 2147483647 h 563"/>
                <a:gd name="T82" fmla="*/ 2147483647 w 784"/>
                <a:gd name="T83" fmla="*/ 2147483647 h 563"/>
                <a:gd name="T84" fmla="*/ 2147483647 w 784"/>
                <a:gd name="T85" fmla="*/ 2147483647 h 563"/>
                <a:gd name="T86" fmla="*/ 2147483647 w 784"/>
                <a:gd name="T87" fmla="*/ 2147483647 h 563"/>
                <a:gd name="T88" fmla="*/ 2147483647 w 784"/>
                <a:gd name="T89" fmla="*/ 2147483647 h 563"/>
                <a:gd name="T90" fmla="*/ 2147483647 w 784"/>
                <a:gd name="T91" fmla="*/ 2147483647 h 563"/>
                <a:gd name="T92" fmla="*/ 2147483647 w 784"/>
                <a:gd name="T93" fmla="*/ 2147483647 h 56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84"/>
                <a:gd name="T142" fmla="*/ 0 h 563"/>
                <a:gd name="T143" fmla="*/ 784 w 784"/>
                <a:gd name="T144" fmla="*/ 563 h 56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84" h="563">
                  <a:moveTo>
                    <a:pt x="432" y="0"/>
                  </a:moveTo>
                  <a:cubicBezTo>
                    <a:pt x="408" y="5"/>
                    <a:pt x="383" y="7"/>
                    <a:pt x="360" y="16"/>
                  </a:cubicBezTo>
                  <a:cubicBezTo>
                    <a:pt x="335" y="27"/>
                    <a:pt x="326" y="67"/>
                    <a:pt x="312" y="88"/>
                  </a:cubicBezTo>
                  <a:cubicBezTo>
                    <a:pt x="349" y="112"/>
                    <a:pt x="349" y="103"/>
                    <a:pt x="384" y="80"/>
                  </a:cubicBezTo>
                  <a:cubicBezTo>
                    <a:pt x="393" y="43"/>
                    <a:pt x="392" y="29"/>
                    <a:pt x="424" y="8"/>
                  </a:cubicBezTo>
                  <a:cubicBezTo>
                    <a:pt x="468" y="15"/>
                    <a:pt x="490" y="13"/>
                    <a:pt x="504" y="56"/>
                  </a:cubicBezTo>
                  <a:cubicBezTo>
                    <a:pt x="511" y="102"/>
                    <a:pt x="530" y="135"/>
                    <a:pt x="480" y="152"/>
                  </a:cubicBezTo>
                  <a:cubicBezTo>
                    <a:pt x="456" y="149"/>
                    <a:pt x="425" y="161"/>
                    <a:pt x="408" y="144"/>
                  </a:cubicBezTo>
                  <a:cubicBezTo>
                    <a:pt x="395" y="131"/>
                    <a:pt x="416" y="107"/>
                    <a:pt x="416" y="88"/>
                  </a:cubicBezTo>
                  <a:cubicBezTo>
                    <a:pt x="416" y="37"/>
                    <a:pt x="416" y="45"/>
                    <a:pt x="384" y="24"/>
                  </a:cubicBezTo>
                  <a:cubicBezTo>
                    <a:pt x="328" y="30"/>
                    <a:pt x="282" y="11"/>
                    <a:pt x="320" y="88"/>
                  </a:cubicBezTo>
                  <a:cubicBezTo>
                    <a:pt x="324" y="96"/>
                    <a:pt x="336" y="95"/>
                    <a:pt x="344" y="96"/>
                  </a:cubicBezTo>
                  <a:cubicBezTo>
                    <a:pt x="379" y="100"/>
                    <a:pt x="413" y="101"/>
                    <a:pt x="448" y="104"/>
                  </a:cubicBezTo>
                  <a:cubicBezTo>
                    <a:pt x="422" y="157"/>
                    <a:pt x="445" y="121"/>
                    <a:pt x="392" y="168"/>
                  </a:cubicBezTo>
                  <a:cubicBezTo>
                    <a:pt x="331" y="222"/>
                    <a:pt x="289" y="251"/>
                    <a:pt x="208" y="264"/>
                  </a:cubicBezTo>
                  <a:cubicBezTo>
                    <a:pt x="200" y="269"/>
                    <a:pt x="185" y="270"/>
                    <a:pt x="184" y="280"/>
                  </a:cubicBezTo>
                  <a:cubicBezTo>
                    <a:pt x="168" y="391"/>
                    <a:pt x="217" y="400"/>
                    <a:pt x="296" y="456"/>
                  </a:cubicBezTo>
                  <a:cubicBezTo>
                    <a:pt x="307" y="464"/>
                    <a:pt x="323" y="461"/>
                    <a:pt x="336" y="464"/>
                  </a:cubicBezTo>
                  <a:cubicBezTo>
                    <a:pt x="369" y="461"/>
                    <a:pt x="429" y="475"/>
                    <a:pt x="448" y="432"/>
                  </a:cubicBezTo>
                  <a:cubicBezTo>
                    <a:pt x="457" y="412"/>
                    <a:pt x="464" y="368"/>
                    <a:pt x="464" y="368"/>
                  </a:cubicBezTo>
                  <a:cubicBezTo>
                    <a:pt x="455" y="313"/>
                    <a:pt x="446" y="282"/>
                    <a:pt x="400" y="248"/>
                  </a:cubicBezTo>
                  <a:cubicBezTo>
                    <a:pt x="375" y="206"/>
                    <a:pt x="357" y="174"/>
                    <a:pt x="312" y="152"/>
                  </a:cubicBezTo>
                  <a:cubicBezTo>
                    <a:pt x="288" y="115"/>
                    <a:pt x="262" y="91"/>
                    <a:pt x="248" y="48"/>
                  </a:cubicBezTo>
                  <a:cubicBezTo>
                    <a:pt x="293" y="3"/>
                    <a:pt x="304" y="17"/>
                    <a:pt x="376" y="24"/>
                  </a:cubicBezTo>
                  <a:cubicBezTo>
                    <a:pt x="454" y="43"/>
                    <a:pt x="373" y="20"/>
                    <a:pt x="320" y="40"/>
                  </a:cubicBezTo>
                  <a:cubicBezTo>
                    <a:pt x="303" y="47"/>
                    <a:pt x="292" y="114"/>
                    <a:pt x="288" y="128"/>
                  </a:cubicBezTo>
                  <a:cubicBezTo>
                    <a:pt x="281" y="152"/>
                    <a:pt x="264" y="200"/>
                    <a:pt x="264" y="200"/>
                  </a:cubicBezTo>
                  <a:cubicBezTo>
                    <a:pt x="287" y="268"/>
                    <a:pt x="494" y="240"/>
                    <a:pt x="504" y="240"/>
                  </a:cubicBezTo>
                  <a:cubicBezTo>
                    <a:pt x="532" y="268"/>
                    <a:pt x="535" y="282"/>
                    <a:pt x="544" y="320"/>
                  </a:cubicBezTo>
                  <a:cubicBezTo>
                    <a:pt x="529" y="364"/>
                    <a:pt x="548" y="330"/>
                    <a:pt x="504" y="352"/>
                  </a:cubicBezTo>
                  <a:cubicBezTo>
                    <a:pt x="424" y="392"/>
                    <a:pt x="532" y="367"/>
                    <a:pt x="416" y="384"/>
                  </a:cubicBezTo>
                  <a:cubicBezTo>
                    <a:pt x="392" y="381"/>
                    <a:pt x="366" y="385"/>
                    <a:pt x="344" y="376"/>
                  </a:cubicBezTo>
                  <a:cubicBezTo>
                    <a:pt x="314" y="363"/>
                    <a:pt x="303" y="299"/>
                    <a:pt x="296" y="272"/>
                  </a:cubicBezTo>
                  <a:cubicBezTo>
                    <a:pt x="305" y="226"/>
                    <a:pt x="320" y="202"/>
                    <a:pt x="360" y="176"/>
                  </a:cubicBezTo>
                  <a:cubicBezTo>
                    <a:pt x="353" y="114"/>
                    <a:pt x="361" y="91"/>
                    <a:pt x="304" y="72"/>
                  </a:cubicBezTo>
                  <a:cubicBezTo>
                    <a:pt x="230" y="79"/>
                    <a:pt x="216" y="67"/>
                    <a:pt x="176" y="120"/>
                  </a:cubicBezTo>
                  <a:cubicBezTo>
                    <a:pt x="156" y="181"/>
                    <a:pt x="199" y="369"/>
                    <a:pt x="288" y="384"/>
                  </a:cubicBezTo>
                  <a:cubicBezTo>
                    <a:pt x="304" y="387"/>
                    <a:pt x="320" y="389"/>
                    <a:pt x="336" y="392"/>
                  </a:cubicBezTo>
                  <a:cubicBezTo>
                    <a:pt x="357" y="389"/>
                    <a:pt x="380" y="391"/>
                    <a:pt x="400" y="384"/>
                  </a:cubicBezTo>
                  <a:cubicBezTo>
                    <a:pt x="418" y="378"/>
                    <a:pt x="436" y="367"/>
                    <a:pt x="448" y="352"/>
                  </a:cubicBezTo>
                  <a:cubicBezTo>
                    <a:pt x="456" y="341"/>
                    <a:pt x="460" y="326"/>
                    <a:pt x="472" y="320"/>
                  </a:cubicBezTo>
                  <a:cubicBezTo>
                    <a:pt x="502" y="303"/>
                    <a:pt x="587" y="299"/>
                    <a:pt x="616" y="296"/>
                  </a:cubicBezTo>
                  <a:cubicBezTo>
                    <a:pt x="606" y="213"/>
                    <a:pt x="613" y="235"/>
                    <a:pt x="552" y="192"/>
                  </a:cubicBezTo>
                  <a:cubicBezTo>
                    <a:pt x="531" y="177"/>
                    <a:pt x="480" y="160"/>
                    <a:pt x="480" y="160"/>
                  </a:cubicBezTo>
                  <a:cubicBezTo>
                    <a:pt x="442" y="166"/>
                    <a:pt x="354" y="195"/>
                    <a:pt x="312" y="184"/>
                  </a:cubicBezTo>
                  <a:cubicBezTo>
                    <a:pt x="315" y="157"/>
                    <a:pt x="310" y="129"/>
                    <a:pt x="320" y="104"/>
                  </a:cubicBezTo>
                  <a:cubicBezTo>
                    <a:pt x="325" y="93"/>
                    <a:pt x="342" y="94"/>
                    <a:pt x="352" y="88"/>
                  </a:cubicBezTo>
                  <a:cubicBezTo>
                    <a:pt x="411" y="51"/>
                    <a:pt x="354" y="68"/>
                    <a:pt x="440" y="56"/>
                  </a:cubicBezTo>
                  <a:cubicBezTo>
                    <a:pt x="459" y="95"/>
                    <a:pt x="471" y="141"/>
                    <a:pt x="480" y="184"/>
                  </a:cubicBezTo>
                  <a:cubicBezTo>
                    <a:pt x="487" y="216"/>
                    <a:pt x="496" y="280"/>
                    <a:pt x="496" y="280"/>
                  </a:cubicBezTo>
                  <a:cubicBezTo>
                    <a:pt x="481" y="341"/>
                    <a:pt x="424" y="357"/>
                    <a:pt x="368" y="376"/>
                  </a:cubicBezTo>
                  <a:cubicBezTo>
                    <a:pt x="360" y="374"/>
                    <a:pt x="316" y="367"/>
                    <a:pt x="312" y="352"/>
                  </a:cubicBezTo>
                  <a:cubicBezTo>
                    <a:pt x="298" y="298"/>
                    <a:pt x="360" y="237"/>
                    <a:pt x="400" y="208"/>
                  </a:cubicBezTo>
                  <a:cubicBezTo>
                    <a:pt x="441" y="179"/>
                    <a:pt x="544" y="160"/>
                    <a:pt x="544" y="160"/>
                  </a:cubicBezTo>
                  <a:cubicBezTo>
                    <a:pt x="537" y="131"/>
                    <a:pt x="542" y="123"/>
                    <a:pt x="512" y="112"/>
                  </a:cubicBezTo>
                  <a:cubicBezTo>
                    <a:pt x="491" y="104"/>
                    <a:pt x="448" y="96"/>
                    <a:pt x="448" y="96"/>
                  </a:cubicBezTo>
                  <a:cubicBezTo>
                    <a:pt x="419" y="99"/>
                    <a:pt x="388" y="95"/>
                    <a:pt x="360" y="104"/>
                  </a:cubicBezTo>
                  <a:cubicBezTo>
                    <a:pt x="344" y="109"/>
                    <a:pt x="343" y="142"/>
                    <a:pt x="336" y="152"/>
                  </a:cubicBezTo>
                  <a:cubicBezTo>
                    <a:pt x="318" y="179"/>
                    <a:pt x="289" y="183"/>
                    <a:pt x="264" y="200"/>
                  </a:cubicBezTo>
                  <a:cubicBezTo>
                    <a:pt x="235" y="244"/>
                    <a:pt x="228" y="255"/>
                    <a:pt x="216" y="304"/>
                  </a:cubicBezTo>
                  <a:cubicBezTo>
                    <a:pt x="219" y="323"/>
                    <a:pt x="206" y="354"/>
                    <a:pt x="224" y="360"/>
                  </a:cubicBezTo>
                  <a:cubicBezTo>
                    <a:pt x="322" y="395"/>
                    <a:pt x="335" y="350"/>
                    <a:pt x="400" y="328"/>
                  </a:cubicBezTo>
                  <a:cubicBezTo>
                    <a:pt x="406" y="311"/>
                    <a:pt x="431" y="230"/>
                    <a:pt x="448" y="208"/>
                  </a:cubicBezTo>
                  <a:cubicBezTo>
                    <a:pt x="454" y="200"/>
                    <a:pt x="465" y="198"/>
                    <a:pt x="472" y="192"/>
                  </a:cubicBezTo>
                  <a:cubicBezTo>
                    <a:pt x="481" y="185"/>
                    <a:pt x="486" y="173"/>
                    <a:pt x="496" y="168"/>
                  </a:cubicBezTo>
                  <a:cubicBezTo>
                    <a:pt x="511" y="160"/>
                    <a:pt x="544" y="152"/>
                    <a:pt x="544" y="152"/>
                  </a:cubicBezTo>
                  <a:cubicBezTo>
                    <a:pt x="573" y="155"/>
                    <a:pt x="605" y="148"/>
                    <a:pt x="632" y="160"/>
                  </a:cubicBezTo>
                  <a:cubicBezTo>
                    <a:pt x="654" y="170"/>
                    <a:pt x="673" y="252"/>
                    <a:pt x="680" y="280"/>
                  </a:cubicBezTo>
                  <a:cubicBezTo>
                    <a:pt x="670" y="358"/>
                    <a:pt x="654" y="406"/>
                    <a:pt x="576" y="432"/>
                  </a:cubicBezTo>
                  <a:cubicBezTo>
                    <a:pt x="452" y="422"/>
                    <a:pt x="500" y="442"/>
                    <a:pt x="456" y="376"/>
                  </a:cubicBezTo>
                  <a:cubicBezTo>
                    <a:pt x="466" y="306"/>
                    <a:pt x="498" y="225"/>
                    <a:pt x="560" y="184"/>
                  </a:cubicBezTo>
                  <a:cubicBezTo>
                    <a:pt x="565" y="176"/>
                    <a:pt x="575" y="170"/>
                    <a:pt x="576" y="160"/>
                  </a:cubicBezTo>
                  <a:cubicBezTo>
                    <a:pt x="584" y="95"/>
                    <a:pt x="497" y="93"/>
                    <a:pt x="456" y="72"/>
                  </a:cubicBezTo>
                  <a:cubicBezTo>
                    <a:pt x="540" y="44"/>
                    <a:pt x="463" y="45"/>
                    <a:pt x="600" y="56"/>
                  </a:cubicBezTo>
                  <a:cubicBezTo>
                    <a:pt x="624" y="93"/>
                    <a:pt x="653" y="148"/>
                    <a:pt x="592" y="168"/>
                  </a:cubicBezTo>
                  <a:cubicBezTo>
                    <a:pt x="576" y="165"/>
                    <a:pt x="557" y="169"/>
                    <a:pt x="544" y="160"/>
                  </a:cubicBezTo>
                  <a:cubicBezTo>
                    <a:pt x="527" y="148"/>
                    <a:pt x="541" y="86"/>
                    <a:pt x="544" y="80"/>
                  </a:cubicBezTo>
                  <a:cubicBezTo>
                    <a:pt x="556" y="56"/>
                    <a:pt x="625" y="57"/>
                    <a:pt x="632" y="56"/>
                  </a:cubicBezTo>
                  <a:cubicBezTo>
                    <a:pt x="617" y="12"/>
                    <a:pt x="582" y="22"/>
                    <a:pt x="536" y="16"/>
                  </a:cubicBezTo>
                  <a:cubicBezTo>
                    <a:pt x="493" y="25"/>
                    <a:pt x="480" y="28"/>
                    <a:pt x="456" y="64"/>
                  </a:cubicBezTo>
                  <a:cubicBezTo>
                    <a:pt x="434" y="151"/>
                    <a:pt x="501" y="181"/>
                    <a:pt x="576" y="200"/>
                  </a:cubicBezTo>
                  <a:cubicBezTo>
                    <a:pt x="594" y="197"/>
                    <a:pt x="634" y="197"/>
                    <a:pt x="648" y="176"/>
                  </a:cubicBezTo>
                  <a:cubicBezTo>
                    <a:pt x="689" y="114"/>
                    <a:pt x="620" y="168"/>
                    <a:pt x="680" y="128"/>
                  </a:cubicBezTo>
                  <a:cubicBezTo>
                    <a:pt x="689" y="90"/>
                    <a:pt x="699" y="76"/>
                    <a:pt x="736" y="64"/>
                  </a:cubicBezTo>
                  <a:cubicBezTo>
                    <a:pt x="739" y="72"/>
                    <a:pt x="748" y="80"/>
                    <a:pt x="744" y="88"/>
                  </a:cubicBezTo>
                  <a:cubicBezTo>
                    <a:pt x="740" y="96"/>
                    <a:pt x="728" y="100"/>
                    <a:pt x="720" y="96"/>
                  </a:cubicBezTo>
                  <a:cubicBezTo>
                    <a:pt x="712" y="92"/>
                    <a:pt x="717" y="79"/>
                    <a:pt x="712" y="72"/>
                  </a:cubicBezTo>
                  <a:cubicBezTo>
                    <a:pt x="682" y="34"/>
                    <a:pt x="672" y="29"/>
                    <a:pt x="640" y="8"/>
                  </a:cubicBezTo>
                  <a:cubicBezTo>
                    <a:pt x="623" y="59"/>
                    <a:pt x="648" y="84"/>
                    <a:pt x="696" y="96"/>
                  </a:cubicBezTo>
                  <a:cubicBezTo>
                    <a:pt x="688" y="101"/>
                    <a:pt x="681" y="109"/>
                    <a:pt x="672" y="112"/>
                  </a:cubicBezTo>
                  <a:cubicBezTo>
                    <a:pt x="654" y="117"/>
                    <a:pt x="631" y="109"/>
                    <a:pt x="616" y="120"/>
                  </a:cubicBezTo>
                  <a:cubicBezTo>
                    <a:pt x="605" y="128"/>
                    <a:pt x="611" y="147"/>
                    <a:pt x="608" y="160"/>
                  </a:cubicBezTo>
                  <a:cubicBezTo>
                    <a:pt x="611" y="187"/>
                    <a:pt x="608" y="215"/>
                    <a:pt x="616" y="240"/>
                  </a:cubicBezTo>
                  <a:cubicBezTo>
                    <a:pt x="619" y="249"/>
                    <a:pt x="633" y="249"/>
                    <a:pt x="640" y="256"/>
                  </a:cubicBezTo>
                  <a:cubicBezTo>
                    <a:pt x="647" y="263"/>
                    <a:pt x="648" y="274"/>
                    <a:pt x="656" y="280"/>
                  </a:cubicBezTo>
                  <a:cubicBezTo>
                    <a:pt x="663" y="285"/>
                    <a:pt x="672" y="284"/>
                    <a:pt x="680" y="288"/>
                  </a:cubicBezTo>
                  <a:cubicBezTo>
                    <a:pt x="718" y="307"/>
                    <a:pt x="755" y="347"/>
                    <a:pt x="784" y="376"/>
                  </a:cubicBezTo>
                  <a:cubicBezTo>
                    <a:pt x="743" y="417"/>
                    <a:pt x="724" y="407"/>
                    <a:pt x="664" y="400"/>
                  </a:cubicBezTo>
                  <a:cubicBezTo>
                    <a:pt x="640" y="368"/>
                    <a:pt x="626" y="343"/>
                    <a:pt x="616" y="304"/>
                  </a:cubicBezTo>
                  <a:cubicBezTo>
                    <a:pt x="636" y="244"/>
                    <a:pt x="683" y="193"/>
                    <a:pt x="712" y="136"/>
                  </a:cubicBezTo>
                  <a:cubicBezTo>
                    <a:pt x="709" y="120"/>
                    <a:pt x="716" y="98"/>
                    <a:pt x="704" y="88"/>
                  </a:cubicBezTo>
                  <a:cubicBezTo>
                    <a:pt x="682" y="69"/>
                    <a:pt x="650" y="110"/>
                    <a:pt x="640" y="120"/>
                  </a:cubicBezTo>
                  <a:cubicBezTo>
                    <a:pt x="629" y="165"/>
                    <a:pt x="623" y="212"/>
                    <a:pt x="608" y="256"/>
                  </a:cubicBezTo>
                  <a:cubicBezTo>
                    <a:pt x="619" y="404"/>
                    <a:pt x="611" y="330"/>
                    <a:pt x="640" y="416"/>
                  </a:cubicBezTo>
                  <a:cubicBezTo>
                    <a:pt x="623" y="483"/>
                    <a:pt x="586" y="454"/>
                    <a:pt x="512" y="448"/>
                  </a:cubicBezTo>
                  <a:cubicBezTo>
                    <a:pt x="500" y="440"/>
                    <a:pt x="462" y="419"/>
                    <a:pt x="464" y="400"/>
                  </a:cubicBezTo>
                  <a:cubicBezTo>
                    <a:pt x="470" y="330"/>
                    <a:pt x="552" y="296"/>
                    <a:pt x="600" y="264"/>
                  </a:cubicBezTo>
                  <a:cubicBezTo>
                    <a:pt x="615" y="219"/>
                    <a:pt x="645" y="148"/>
                    <a:pt x="584" y="128"/>
                  </a:cubicBezTo>
                  <a:cubicBezTo>
                    <a:pt x="573" y="136"/>
                    <a:pt x="564" y="145"/>
                    <a:pt x="552" y="152"/>
                  </a:cubicBezTo>
                  <a:cubicBezTo>
                    <a:pt x="545" y="156"/>
                    <a:pt x="534" y="154"/>
                    <a:pt x="528" y="160"/>
                  </a:cubicBezTo>
                  <a:cubicBezTo>
                    <a:pt x="493" y="195"/>
                    <a:pt x="481" y="242"/>
                    <a:pt x="472" y="288"/>
                  </a:cubicBezTo>
                  <a:cubicBezTo>
                    <a:pt x="465" y="465"/>
                    <a:pt x="517" y="494"/>
                    <a:pt x="400" y="552"/>
                  </a:cubicBezTo>
                  <a:cubicBezTo>
                    <a:pt x="294" y="545"/>
                    <a:pt x="257" y="563"/>
                    <a:pt x="224" y="464"/>
                  </a:cubicBezTo>
                  <a:cubicBezTo>
                    <a:pt x="257" y="364"/>
                    <a:pt x="327" y="331"/>
                    <a:pt x="424" y="312"/>
                  </a:cubicBezTo>
                  <a:cubicBezTo>
                    <a:pt x="442" y="300"/>
                    <a:pt x="475" y="301"/>
                    <a:pt x="480" y="280"/>
                  </a:cubicBezTo>
                  <a:cubicBezTo>
                    <a:pt x="502" y="191"/>
                    <a:pt x="463" y="198"/>
                    <a:pt x="408" y="176"/>
                  </a:cubicBezTo>
                  <a:cubicBezTo>
                    <a:pt x="373" y="181"/>
                    <a:pt x="337" y="181"/>
                    <a:pt x="304" y="192"/>
                  </a:cubicBezTo>
                  <a:cubicBezTo>
                    <a:pt x="250" y="210"/>
                    <a:pt x="236" y="251"/>
                    <a:pt x="184" y="264"/>
                  </a:cubicBezTo>
                  <a:cubicBezTo>
                    <a:pt x="127" y="321"/>
                    <a:pt x="150" y="294"/>
                    <a:pt x="112" y="344"/>
                  </a:cubicBezTo>
                  <a:cubicBezTo>
                    <a:pt x="107" y="360"/>
                    <a:pt x="99" y="375"/>
                    <a:pt x="96" y="392"/>
                  </a:cubicBezTo>
                  <a:cubicBezTo>
                    <a:pt x="87" y="445"/>
                    <a:pt x="109" y="494"/>
                    <a:pt x="56" y="512"/>
                  </a:cubicBezTo>
                  <a:cubicBezTo>
                    <a:pt x="3" y="494"/>
                    <a:pt x="0" y="450"/>
                    <a:pt x="24" y="392"/>
                  </a:cubicBezTo>
                  <a:cubicBezTo>
                    <a:pt x="39" y="356"/>
                    <a:pt x="74" y="343"/>
                    <a:pt x="104" y="328"/>
                  </a:cubicBezTo>
                  <a:cubicBezTo>
                    <a:pt x="130" y="289"/>
                    <a:pt x="158" y="294"/>
                    <a:pt x="200" y="280"/>
                  </a:cubicBezTo>
                  <a:cubicBezTo>
                    <a:pt x="293" y="287"/>
                    <a:pt x="371" y="310"/>
                    <a:pt x="464" y="320"/>
                  </a:cubicBezTo>
                  <a:cubicBezTo>
                    <a:pt x="415" y="238"/>
                    <a:pt x="316" y="135"/>
                    <a:pt x="224" y="104"/>
                  </a:cubicBezTo>
                  <a:cubicBezTo>
                    <a:pt x="168" y="113"/>
                    <a:pt x="153" y="123"/>
                    <a:pt x="120" y="168"/>
                  </a:cubicBezTo>
                  <a:cubicBezTo>
                    <a:pt x="111" y="204"/>
                    <a:pt x="102" y="235"/>
                    <a:pt x="96" y="272"/>
                  </a:cubicBezTo>
                  <a:cubicBezTo>
                    <a:pt x="101" y="304"/>
                    <a:pt x="103" y="337"/>
                    <a:pt x="112" y="368"/>
                  </a:cubicBezTo>
                  <a:cubicBezTo>
                    <a:pt x="131" y="434"/>
                    <a:pt x="213" y="445"/>
                    <a:pt x="256" y="488"/>
                  </a:cubicBezTo>
                  <a:cubicBezTo>
                    <a:pt x="270" y="545"/>
                    <a:pt x="244" y="534"/>
                    <a:pt x="200" y="512"/>
                  </a:cubicBezTo>
                  <a:cubicBezTo>
                    <a:pt x="167" y="496"/>
                    <a:pt x="152" y="471"/>
                    <a:pt x="136" y="440"/>
                  </a:cubicBezTo>
                  <a:cubicBezTo>
                    <a:pt x="158" y="310"/>
                    <a:pt x="257" y="319"/>
                    <a:pt x="368" y="312"/>
                  </a:cubicBezTo>
                  <a:cubicBezTo>
                    <a:pt x="365" y="288"/>
                    <a:pt x="366" y="263"/>
                    <a:pt x="360" y="240"/>
                  </a:cubicBezTo>
                  <a:cubicBezTo>
                    <a:pt x="347" y="187"/>
                    <a:pt x="254" y="143"/>
                    <a:pt x="208" y="128"/>
                  </a:cubicBezTo>
                  <a:cubicBezTo>
                    <a:pt x="168" y="131"/>
                    <a:pt x="127" y="127"/>
                    <a:pt x="88" y="136"/>
                  </a:cubicBezTo>
                  <a:cubicBezTo>
                    <a:pt x="58" y="143"/>
                    <a:pt x="32" y="208"/>
                    <a:pt x="32" y="208"/>
                  </a:cubicBezTo>
                  <a:cubicBezTo>
                    <a:pt x="35" y="229"/>
                    <a:pt x="30" y="253"/>
                    <a:pt x="40" y="272"/>
                  </a:cubicBezTo>
                  <a:cubicBezTo>
                    <a:pt x="58" y="305"/>
                    <a:pt x="121" y="302"/>
                    <a:pt x="152" y="312"/>
                  </a:cubicBezTo>
                  <a:cubicBezTo>
                    <a:pt x="211" y="309"/>
                    <a:pt x="269" y="304"/>
                    <a:pt x="328" y="304"/>
                  </a:cubicBezTo>
                  <a:cubicBezTo>
                    <a:pt x="405" y="304"/>
                    <a:pt x="400" y="290"/>
                    <a:pt x="400" y="328"/>
                  </a:cubicBezTo>
                </a:path>
              </a:pathLst>
            </a:custGeom>
            <a:solidFill>
              <a:schemeClr val="bg1"/>
            </a:solidFill>
            <a:ln w="25400">
              <a:solidFill>
                <a:srgbClr val="FF0000"/>
              </a:solidFill>
              <a:round/>
              <a:headEnd/>
              <a:tailEnd/>
            </a:ln>
          </p:spPr>
          <p:txBody>
            <a:bodyPr/>
            <a:lstStyle/>
            <a:p>
              <a:endParaRPr lang="cs-CZ"/>
            </a:p>
          </p:txBody>
        </p:sp>
        <p:cxnSp>
          <p:nvCxnSpPr>
            <p:cNvPr id="70" name="Přímá spojovací šipka 94"/>
            <p:cNvCxnSpPr>
              <a:cxnSpLocks noChangeShapeType="1"/>
            </p:cNvCxnSpPr>
            <p:nvPr/>
          </p:nvCxnSpPr>
          <p:spPr bwMode="auto">
            <a:xfrm flipV="1">
              <a:off x="2890838" y="1928813"/>
              <a:ext cx="1285875" cy="642937"/>
            </a:xfrm>
            <a:prstGeom prst="straightConnector1">
              <a:avLst/>
            </a:prstGeom>
            <a:noFill/>
            <a:ln w="9525" algn="ctr">
              <a:solidFill>
                <a:schemeClr val="tx1"/>
              </a:solidFill>
              <a:round/>
              <a:headEnd type="arrow" w="med" len="med"/>
              <a:tailEnd type="arrow" w="med" len="med"/>
            </a:ln>
          </p:spPr>
        </p:cxnSp>
        <p:sp>
          <p:nvSpPr>
            <p:cNvPr id="71" name="Oval 18"/>
            <p:cNvSpPr>
              <a:spLocks noChangeArrowheads="1"/>
            </p:cNvSpPr>
            <p:nvPr/>
          </p:nvSpPr>
          <p:spPr bwMode="auto">
            <a:xfrm>
              <a:off x="3390900" y="2143125"/>
              <a:ext cx="300038" cy="357188"/>
            </a:xfrm>
            <a:prstGeom prst="ellipse">
              <a:avLst/>
            </a:prstGeom>
            <a:solidFill>
              <a:schemeClr val="accent3"/>
            </a:solidFill>
            <a:ln w="25400">
              <a:solidFill>
                <a:schemeClr val="tx1"/>
              </a:solidFill>
              <a:round/>
              <a:headEnd/>
              <a:tailEnd/>
            </a:ln>
          </p:spPr>
          <p:txBody>
            <a:bodyPr wrap="none" anchor="ctr"/>
            <a:lstStyle/>
            <a:p>
              <a:pPr>
                <a:defRPr/>
              </a:pPr>
              <a:endParaRPr lang="cs-CZ">
                <a:latin typeface="Tw Cen MT Condensed Extra Bold" pitchFamily="34" charset="-18"/>
              </a:endParaRPr>
            </a:p>
          </p:txBody>
        </p:sp>
      </p:grpSp>
      <p:sp>
        <p:nvSpPr>
          <p:cNvPr id="253" name="TextovéPole 252"/>
          <p:cNvSpPr txBox="1"/>
          <p:nvPr/>
        </p:nvSpPr>
        <p:spPr>
          <a:xfrm>
            <a:off x="4716016" y="1988840"/>
            <a:ext cx="1729769" cy="461665"/>
          </a:xfrm>
          <a:prstGeom prst="rect">
            <a:avLst/>
          </a:prstGeom>
          <a:noFill/>
        </p:spPr>
        <p:txBody>
          <a:bodyPr wrap="none" rtlCol="0">
            <a:spAutoFit/>
          </a:bodyPr>
          <a:lstStyle/>
          <a:p>
            <a:r>
              <a:rPr lang="cs-CZ" sz="2400" u="sng" dirty="0">
                <a:latin typeface="Arial" pitchFamily="34" charset="0"/>
                <a:cs typeface="Arial" pitchFamily="34" charset="0"/>
              </a:rPr>
              <a:t>LECA měl</a:t>
            </a:r>
            <a:r>
              <a:rPr lang="en-US" sz="2400" u="sng" dirty="0">
                <a:latin typeface="Arial" pitchFamily="34" charset="0"/>
                <a:cs typeface="Arial" pitchFamily="34" charset="0"/>
              </a:rPr>
              <a:t>:</a:t>
            </a:r>
            <a:endParaRPr lang="cs-CZ" sz="2400" u="sng" dirty="0">
              <a:latin typeface="Arial" pitchFamily="34" charset="0"/>
              <a:cs typeface="Arial" pitchFamily="34" charset="0"/>
            </a:endParaRPr>
          </a:p>
        </p:txBody>
      </p:sp>
      <p:grpSp>
        <p:nvGrpSpPr>
          <p:cNvPr id="287" name="Skupina 286"/>
          <p:cNvGrpSpPr/>
          <p:nvPr/>
        </p:nvGrpSpPr>
        <p:grpSpPr>
          <a:xfrm rot="21078903">
            <a:off x="8226685" y="3759660"/>
            <a:ext cx="622803" cy="766291"/>
            <a:chOff x="4788024" y="4367500"/>
            <a:chExt cx="2032875" cy="2490500"/>
          </a:xfrm>
        </p:grpSpPr>
        <p:sp>
          <p:nvSpPr>
            <p:cNvPr id="254" name="Freeform 4"/>
            <p:cNvSpPr>
              <a:spLocks/>
            </p:cNvSpPr>
            <p:nvPr/>
          </p:nvSpPr>
          <p:spPr bwMode="auto">
            <a:xfrm>
              <a:off x="4788024" y="4367500"/>
              <a:ext cx="2032875" cy="2490500"/>
            </a:xfrm>
            <a:custGeom>
              <a:avLst/>
              <a:gdLst>
                <a:gd name="T0" fmla="*/ 2147483647 w 839"/>
                <a:gd name="T1" fmla="*/ 2147483647 h 850"/>
                <a:gd name="T2" fmla="*/ 2147483647 w 839"/>
                <a:gd name="T3" fmla="*/ 2147483647 h 850"/>
                <a:gd name="T4" fmla="*/ 2147483647 w 839"/>
                <a:gd name="T5" fmla="*/ 2147483647 h 850"/>
                <a:gd name="T6" fmla="*/ 2147483647 w 839"/>
                <a:gd name="T7" fmla="*/ 2147483647 h 850"/>
                <a:gd name="T8" fmla="*/ 2147483647 w 839"/>
                <a:gd name="T9" fmla="*/ 2147483647 h 850"/>
                <a:gd name="T10" fmla="*/ 2147483647 w 839"/>
                <a:gd name="T11" fmla="*/ 2147483647 h 850"/>
                <a:gd name="T12" fmla="*/ 2147483647 w 839"/>
                <a:gd name="T13" fmla="*/ 2147483647 h 850"/>
                <a:gd name="T14" fmla="*/ 2147483647 w 839"/>
                <a:gd name="T15" fmla="*/ 2147483647 h 850"/>
                <a:gd name="T16" fmla="*/ 2147483647 w 839"/>
                <a:gd name="T17" fmla="*/ 2147483647 h 850"/>
                <a:gd name="T18" fmla="*/ 2147483647 w 839"/>
                <a:gd name="T19" fmla="*/ 2147483647 h 850"/>
                <a:gd name="T20" fmla="*/ 2147483647 w 839"/>
                <a:gd name="T21" fmla="*/ 2147483647 h 850"/>
                <a:gd name="T22" fmla="*/ 2147483647 w 839"/>
                <a:gd name="T23" fmla="*/ 2147483647 h 850"/>
                <a:gd name="T24" fmla="*/ 2147483647 w 839"/>
                <a:gd name="T25" fmla="*/ 2147483647 h 850"/>
                <a:gd name="T26" fmla="*/ 2147483647 w 839"/>
                <a:gd name="T27" fmla="*/ 2147483647 h 850"/>
                <a:gd name="T28" fmla="*/ 2147483647 w 839"/>
                <a:gd name="T29" fmla="*/ 2147483647 h 850"/>
                <a:gd name="T30" fmla="*/ 2147483647 w 839"/>
                <a:gd name="T31" fmla="*/ 2147483647 h 850"/>
                <a:gd name="T32" fmla="*/ 2147483647 w 839"/>
                <a:gd name="T33" fmla="*/ 2147483647 h 850"/>
                <a:gd name="T34" fmla="*/ 2147483647 w 839"/>
                <a:gd name="T35" fmla="*/ 2147483647 h 850"/>
                <a:gd name="T36" fmla="*/ 2147483647 w 839"/>
                <a:gd name="T37" fmla="*/ 2147483647 h 850"/>
                <a:gd name="T38" fmla="*/ 2147483647 w 839"/>
                <a:gd name="T39" fmla="*/ 2147483647 h 850"/>
                <a:gd name="T40" fmla="*/ 2147483647 w 839"/>
                <a:gd name="T41" fmla="*/ 2147483647 h 850"/>
                <a:gd name="T42" fmla="*/ 2147483647 w 839"/>
                <a:gd name="T43" fmla="*/ 2147483647 h 850"/>
                <a:gd name="T44" fmla="*/ 2147483647 w 839"/>
                <a:gd name="T45" fmla="*/ 2147483647 h 850"/>
                <a:gd name="T46" fmla="*/ 2147483647 w 839"/>
                <a:gd name="T47" fmla="*/ 2147483647 h 850"/>
                <a:gd name="T48" fmla="*/ 2147483647 w 839"/>
                <a:gd name="T49" fmla="*/ 2147483647 h 850"/>
                <a:gd name="T50" fmla="*/ 2147483647 w 839"/>
                <a:gd name="T51" fmla="*/ 2147483647 h 850"/>
                <a:gd name="T52" fmla="*/ 2147483647 w 839"/>
                <a:gd name="T53" fmla="*/ 2147483647 h 850"/>
                <a:gd name="T54" fmla="*/ 2147483647 w 839"/>
                <a:gd name="T55" fmla="*/ 2147483647 h 850"/>
                <a:gd name="T56" fmla="*/ 2147483647 w 839"/>
                <a:gd name="T57" fmla="*/ 2147483647 h 850"/>
                <a:gd name="T58" fmla="*/ 2147483647 w 839"/>
                <a:gd name="T59" fmla="*/ 2147483647 h 850"/>
                <a:gd name="T60" fmla="*/ 2147483647 w 839"/>
                <a:gd name="T61" fmla="*/ 2147483647 h 850"/>
                <a:gd name="T62" fmla="*/ 2147483647 w 839"/>
                <a:gd name="T63" fmla="*/ 2147483647 h 850"/>
                <a:gd name="T64" fmla="*/ 2147483647 w 839"/>
                <a:gd name="T65" fmla="*/ 2147483647 h 8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9"/>
                <a:gd name="T100" fmla="*/ 0 h 850"/>
                <a:gd name="T101" fmla="*/ 839 w 839"/>
                <a:gd name="T102" fmla="*/ 850 h 8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9" h="850">
                  <a:moveTo>
                    <a:pt x="115" y="378"/>
                  </a:moveTo>
                  <a:cubicBezTo>
                    <a:pt x="175" y="358"/>
                    <a:pt x="103" y="387"/>
                    <a:pt x="155" y="346"/>
                  </a:cubicBezTo>
                  <a:cubicBezTo>
                    <a:pt x="162" y="341"/>
                    <a:pt x="171" y="342"/>
                    <a:pt x="179" y="338"/>
                  </a:cubicBezTo>
                  <a:cubicBezTo>
                    <a:pt x="217" y="319"/>
                    <a:pt x="258" y="296"/>
                    <a:pt x="299" y="282"/>
                  </a:cubicBezTo>
                  <a:cubicBezTo>
                    <a:pt x="304" y="274"/>
                    <a:pt x="321" y="266"/>
                    <a:pt x="315" y="258"/>
                  </a:cubicBezTo>
                  <a:cubicBezTo>
                    <a:pt x="304" y="245"/>
                    <a:pt x="267" y="242"/>
                    <a:pt x="267" y="242"/>
                  </a:cubicBezTo>
                  <a:cubicBezTo>
                    <a:pt x="251" y="245"/>
                    <a:pt x="234" y="243"/>
                    <a:pt x="219" y="250"/>
                  </a:cubicBezTo>
                  <a:cubicBezTo>
                    <a:pt x="210" y="254"/>
                    <a:pt x="211" y="269"/>
                    <a:pt x="203" y="274"/>
                  </a:cubicBezTo>
                  <a:cubicBezTo>
                    <a:pt x="189" y="283"/>
                    <a:pt x="171" y="285"/>
                    <a:pt x="155" y="290"/>
                  </a:cubicBezTo>
                  <a:cubicBezTo>
                    <a:pt x="146" y="293"/>
                    <a:pt x="140" y="302"/>
                    <a:pt x="131" y="306"/>
                  </a:cubicBezTo>
                  <a:cubicBezTo>
                    <a:pt x="116" y="313"/>
                    <a:pt x="99" y="317"/>
                    <a:pt x="83" y="322"/>
                  </a:cubicBezTo>
                  <a:cubicBezTo>
                    <a:pt x="75" y="325"/>
                    <a:pt x="59" y="330"/>
                    <a:pt x="59" y="330"/>
                  </a:cubicBezTo>
                  <a:cubicBezTo>
                    <a:pt x="56" y="322"/>
                    <a:pt x="48" y="314"/>
                    <a:pt x="51" y="306"/>
                  </a:cubicBezTo>
                  <a:cubicBezTo>
                    <a:pt x="55" y="297"/>
                    <a:pt x="66" y="294"/>
                    <a:pt x="75" y="290"/>
                  </a:cubicBezTo>
                  <a:cubicBezTo>
                    <a:pt x="90" y="283"/>
                    <a:pt x="109" y="283"/>
                    <a:pt x="123" y="274"/>
                  </a:cubicBezTo>
                  <a:cubicBezTo>
                    <a:pt x="131" y="269"/>
                    <a:pt x="138" y="262"/>
                    <a:pt x="147" y="258"/>
                  </a:cubicBezTo>
                  <a:cubicBezTo>
                    <a:pt x="162" y="251"/>
                    <a:pt x="195" y="242"/>
                    <a:pt x="195" y="242"/>
                  </a:cubicBezTo>
                  <a:cubicBezTo>
                    <a:pt x="219" y="170"/>
                    <a:pt x="350" y="182"/>
                    <a:pt x="403" y="178"/>
                  </a:cubicBezTo>
                  <a:cubicBezTo>
                    <a:pt x="408" y="170"/>
                    <a:pt x="421" y="163"/>
                    <a:pt x="419" y="154"/>
                  </a:cubicBezTo>
                  <a:cubicBezTo>
                    <a:pt x="417" y="146"/>
                    <a:pt x="403" y="147"/>
                    <a:pt x="395" y="146"/>
                  </a:cubicBezTo>
                  <a:cubicBezTo>
                    <a:pt x="320" y="141"/>
                    <a:pt x="246" y="141"/>
                    <a:pt x="171" y="138"/>
                  </a:cubicBezTo>
                  <a:cubicBezTo>
                    <a:pt x="190" y="135"/>
                    <a:pt x="209" y="135"/>
                    <a:pt x="227" y="130"/>
                  </a:cubicBezTo>
                  <a:cubicBezTo>
                    <a:pt x="260" y="120"/>
                    <a:pt x="254" y="94"/>
                    <a:pt x="291" y="82"/>
                  </a:cubicBezTo>
                  <a:cubicBezTo>
                    <a:pt x="352" y="91"/>
                    <a:pt x="405" y="107"/>
                    <a:pt x="467" y="114"/>
                  </a:cubicBezTo>
                  <a:cubicBezTo>
                    <a:pt x="500" y="122"/>
                    <a:pt x="650" y="145"/>
                    <a:pt x="595" y="90"/>
                  </a:cubicBezTo>
                  <a:cubicBezTo>
                    <a:pt x="591" y="86"/>
                    <a:pt x="539" y="74"/>
                    <a:pt x="539" y="74"/>
                  </a:cubicBezTo>
                  <a:cubicBezTo>
                    <a:pt x="493" y="60"/>
                    <a:pt x="450" y="43"/>
                    <a:pt x="403" y="34"/>
                  </a:cubicBezTo>
                  <a:cubicBezTo>
                    <a:pt x="406" y="26"/>
                    <a:pt x="403" y="12"/>
                    <a:pt x="411" y="10"/>
                  </a:cubicBezTo>
                  <a:cubicBezTo>
                    <a:pt x="446" y="0"/>
                    <a:pt x="485" y="33"/>
                    <a:pt x="515" y="42"/>
                  </a:cubicBezTo>
                  <a:cubicBezTo>
                    <a:pt x="544" y="51"/>
                    <a:pt x="574" y="52"/>
                    <a:pt x="603" y="58"/>
                  </a:cubicBezTo>
                  <a:cubicBezTo>
                    <a:pt x="639" y="82"/>
                    <a:pt x="683" y="104"/>
                    <a:pt x="723" y="122"/>
                  </a:cubicBezTo>
                  <a:cubicBezTo>
                    <a:pt x="809" y="160"/>
                    <a:pt x="741" y="118"/>
                    <a:pt x="795" y="154"/>
                  </a:cubicBezTo>
                  <a:cubicBezTo>
                    <a:pt x="798" y="162"/>
                    <a:pt x="799" y="170"/>
                    <a:pt x="803" y="178"/>
                  </a:cubicBezTo>
                  <a:cubicBezTo>
                    <a:pt x="807" y="187"/>
                    <a:pt x="828" y="200"/>
                    <a:pt x="819" y="202"/>
                  </a:cubicBezTo>
                  <a:cubicBezTo>
                    <a:pt x="803" y="206"/>
                    <a:pt x="771" y="186"/>
                    <a:pt x="771" y="186"/>
                  </a:cubicBezTo>
                  <a:cubicBezTo>
                    <a:pt x="738" y="137"/>
                    <a:pt x="714" y="156"/>
                    <a:pt x="651" y="162"/>
                  </a:cubicBezTo>
                  <a:cubicBezTo>
                    <a:pt x="659" y="165"/>
                    <a:pt x="667" y="166"/>
                    <a:pt x="675" y="170"/>
                  </a:cubicBezTo>
                  <a:cubicBezTo>
                    <a:pt x="684" y="174"/>
                    <a:pt x="690" y="182"/>
                    <a:pt x="699" y="186"/>
                  </a:cubicBezTo>
                  <a:cubicBezTo>
                    <a:pt x="714" y="193"/>
                    <a:pt x="747" y="202"/>
                    <a:pt x="747" y="202"/>
                  </a:cubicBezTo>
                  <a:cubicBezTo>
                    <a:pt x="771" y="237"/>
                    <a:pt x="786" y="240"/>
                    <a:pt x="747" y="266"/>
                  </a:cubicBezTo>
                  <a:cubicBezTo>
                    <a:pt x="715" y="255"/>
                    <a:pt x="697" y="231"/>
                    <a:pt x="667" y="218"/>
                  </a:cubicBezTo>
                  <a:cubicBezTo>
                    <a:pt x="652" y="211"/>
                    <a:pt x="635" y="207"/>
                    <a:pt x="619" y="202"/>
                  </a:cubicBezTo>
                  <a:cubicBezTo>
                    <a:pt x="603" y="197"/>
                    <a:pt x="571" y="186"/>
                    <a:pt x="571" y="186"/>
                  </a:cubicBezTo>
                  <a:cubicBezTo>
                    <a:pt x="493" y="192"/>
                    <a:pt x="472" y="178"/>
                    <a:pt x="435" y="234"/>
                  </a:cubicBezTo>
                  <a:cubicBezTo>
                    <a:pt x="497" y="275"/>
                    <a:pt x="578" y="254"/>
                    <a:pt x="651" y="266"/>
                  </a:cubicBezTo>
                  <a:cubicBezTo>
                    <a:pt x="672" y="287"/>
                    <a:pt x="682" y="321"/>
                    <a:pt x="707" y="338"/>
                  </a:cubicBezTo>
                  <a:cubicBezTo>
                    <a:pt x="723" y="349"/>
                    <a:pt x="755" y="370"/>
                    <a:pt x="755" y="370"/>
                  </a:cubicBezTo>
                  <a:cubicBezTo>
                    <a:pt x="775" y="430"/>
                    <a:pt x="746" y="358"/>
                    <a:pt x="787" y="410"/>
                  </a:cubicBezTo>
                  <a:cubicBezTo>
                    <a:pt x="792" y="417"/>
                    <a:pt x="790" y="427"/>
                    <a:pt x="795" y="434"/>
                  </a:cubicBezTo>
                  <a:cubicBezTo>
                    <a:pt x="801" y="443"/>
                    <a:pt x="811" y="450"/>
                    <a:pt x="819" y="458"/>
                  </a:cubicBezTo>
                  <a:cubicBezTo>
                    <a:pt x="839" y="519"/>
                    <a:pt x="832" y="554"/>
                    <a:pt x="811" y="618"/>
                  </a:cubicBezTo>
                  <a:cubicBezTo>
                    <a:pt x="806" y="634"/>
                    <a:pt x="804" y="652"/>
                    <a:pt x="795" y="666"/>
                  </a:cubicBezTo>
                  <a:cubicBezTo>
                    <a:pt x="784" y="682"/>
                    <a:pt x="777" y="700"/>
                    <a:pt x="763" y="714"/>
                  </a:cubicBezTo>
                  <a:cubicBezTo>
                    <a:pt x="747" y="730"/>
                    <a:pt x="715" y="762"/>
                    <a:pt x="715" y="762"/>
                  </a:cubicBezTo>
                  <a:cubicBezTo>
                    <a:pt x="702" y="801"/>
                    <a:pt x="668" y="812"/>
                    <a:pt x="635" y="834"/>
                  </a:cubicBezTo>
                  <a:cubicBezTo>
                    <a:pt x="621" y="843"/>
                    <a:pt x="587" y="850"/>
                    <a:pt x="587" y="850"/>
                  </a:cubicBezTo>
                  <a:cubicBezTo>
                    <a:pt x="536" y="847"/>
                    <a:pt x="486" y="847"/>
                    <a:pt x="435" y="842"/>
                  </a:cubicBezTo>
                  <a:cubicBezTo>
                    <a:pt x="427" y="841"/>
                    <a:pt x="419" y="835"/>
                    <a:pt x="411" y="834"/>
                  </a:cubicBezTo>
                  <a:cubicBezTo>
                    <a:pt x="374" y="827"/>
                    <a:pt x="299" y="818"/>
                    <a:pt x="299" y="818"/>
                  </a:cubicBezTo>
                  <a:cubicBezTo>
                    <a:pt x="247" y="801"/>
                    <a:pt x="203" y="793"/>
                    <a:pt x="147" y="786"/>
                  </a:cubicBezTo>
                  <a:cubicBezTo>
                    <a:pt x="113" y="763"/>
                    <a:pt x="94" y="729"/>
                    <a:pt x="59" y="706"/>
                  </a:cubicBezTo>
                  <a:cubicBezTo>
                    <a:pt x="34" y="668"/>
                    <a:pt x="46" y="691"/>
                    <a:pt x="27" y="634"/>
                  </a:cubicBezTo>
                  <a:cubicBezTo>
                    <a:pt x="24" y="626"/>
                    <a:pt x="19" y="610"/>
                    <a:pt x="19" y="610"/>
                  </a:cubicBezTo>
                  <a:cubicBezTo>
                    <a:pt x="26" y="491"/>
                    <a:pt x="0" y="484"/>
                    <a:pt x="75" y="434"/>
                  </a:cubicBezTo>
                  <a:cubicBezTo>
                    <a:pt x="78" y="426"/>
                    <a:pt x="77" y="416"/>
                    <a:pt x="83" y="410"/>
                  </a:cubicBezTo>
                  <a:cubicBezTo>
                    <a:pt x="118" y="375"/>
                    <a:pt x="155" y="378"/>
                    <a:pt x="115" y="378"/>
                  </a:cubicBezTo>
                  <a:close/>
                </a:path>
              </a:pathLst>
            </a:custGeom>
            <a:solidFill>
              <a:schemeClr val="bg1"/>
            </a:solidFill>
            <a:ln w="25400">
              <a:solidFill>
                <a:schemeClr val="tx1"/>
              </a:solidFill>
              <a:round/>
              <a:headEnd/>
              <a:tailEnd/>
            </a:ln>
          </p:spPr>
          <p:txBody>
            <a:bodyPr/>
            <a:lstStyle/>
            <a:p>
              <a:endParaRPr lang="cs-CZ"/>
            </a:p>
          </p:txBody>
        </p:sp>
        <p:sp>
          <p:nvSpPr>
            <p:cNvPr id="255" name="Freeform 5"/>
            <p:cNvSpPr>
              <a:spLocks/>
            </p:cNvSpPr>
            <p:nvPr/>
          </p:nvSpPr>
          <p:spPr bwMode="auto">
            <a:xfrm>
              <a:off x="4872828" y="5217200"/>
              <a:ext cx="1860843" cy="1547040"/>
            </a:xfrm>
            <a:custGeom>
              <a:avLst/>
              <a:gdLst>
                <a:gd name="T0" fmla="*/ 2147483647 w 696"/>
                <a:gd name="T1" fmla="*/ 2147483647 h 506"/>
                <a:gd name="T2" fmla="*/ 2147483647 w 696"/>
                <a:gd name="T3" fmla="*/ 2147483647 h 506"/>
                <a:gd name="T4" fmla="*/ 0 w 696"/>
                <a:gd name="T5" fmla="*/ 2147483647 h 506"/>
                <a:gd name="T6" fmla="*/ 2147483647 w 696"/>
                <a:gd name="T7" fmla="*/ 2147483647 h 506"/>
                <a:gd name="T8" fmla="*/ 2147483647 w 696"/>
                <a:gd name="T9" fmla="*/ 2147483647 h 506"/>
                <a:gd name="T10" fmla="*/ 2147483647 w 696"/>
                <a:gd name="T11" fmla="*/ 2147483647 h 506"/>
                <a:gd name="T12" fmla="*/ 2147483647 w 696"/>
                <a:gd name="T13" fmla="*/ 2147483647 h 506"/>
                <a:gd name="T14" fmla="*/ 2147483647 w 696"/>
                <a:gd name="T15" fmla="*/ 2147483647 h 506"/>
                <a:gd name="T16" fmla="*/ 2147483647 w 696"/>
                <a:gd name="T17" fmla="*/ 2147483647 h 506"/>
                <a:gd name="T18" fmla="*/ 2147483647 w 696"/>
                <a:gd name="T19" fmla="*/ 2147483647 h 506"/>
                <a:gd name="T20" fmla="*/ 2147483647 w 696"/>
                <a:gd name="T21" fmla="*/ 2147483647 h 506"/>
                <a:gd name="T22" fmla="*/ 2147483647 w 696"/>
                <a:gd name="T23" fmla="*/ 2147483647 h 506"/>
                <a:gd name="T24" fmla="*/ 2147483647 w 696"/>
                <a:gd name="T25" fmla="*/ 2147483647 h 506"/>
                <a:gd name="T26" fmla="*/ 2147483647 w 696"/>
                <a:gd name="T27" fmla="*/ 2147483647 h 506"/>
                <a:gd name="T28" fmla="*/ 2147483647 w 696"/>
                <a:gd name="T29" fmla="*/ 2147483647 h 506"/>
                <a:gd name="T30" fmla="*/ 2147483647 w 696"/>
                <a:gd name="T31" fmla="*/ 2147483647 h 506"/>
                <a:gd name="T32" fmla="*/ 2147483647 w 696"/>
                <a:gd name="T33" fmla="*/ 0 h 506"/>
                <a:gd name="T34" fmla="*/ 2147483647 w 696"/>
                <a:gd name="T35" fmla="*/ 2147483647 h 506"/>
                <a:gd name="T36" fmla="*/ 2147483647 w 696"/>
                <a:gd name="T37" fmla="*/ 2147483647 h 506"/>
                <a:gd name="T38" fmla="*/ 2147483647 w 696"/>
                <a:gd name="T39" fmla="*/ 2147483647 h 506"/>
                <a:gd name="T40" fmla="*/ 2147483647 w 696"/>
                <a:gd name="T41" fmla="*/ 2147483647 h 5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6"/>
                <a:gd name="T64" fmla="*/ 0 h 506"/>
                <a:gd name="T65" fmla="*/ 696 w 696"/>
                <a:gd name="T66" fmla="*/ 506 h 5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6" h="506">
                  <a:moveTo>
                    <a:pt x="176" y="64"/>
                  </a:moveTo>
                  <a:cubicBezTo>
                    <a:pt x="132" y="93"/>
                    <a:pt x="106" y="140"/>
                    <a:pt x="64" y="168"/>
                  </a:cubicBezTo>
                  <a:cubicBezTo>
                    <a:pt x="41" y="202"/>
                    <a:pt x="14" y="215"/>
                    <a:pt x="0" y="256"/>
                  </a:cubicBezTo>
                  <a:cubicBezTo>
                    <a:pt x="10" y="304"/>
                    <a:pt x="30" y="383"/>
                    <a:pt x="80" y="400"/>
                  </a:cubicBezTo>
                  <a:cubicBezTo>
                    <a:pt x="97" y="452"/>
                    <a:pt x="72" y="397"/>
                    <a:pt x="136" y="440"/>
                  </a:cubicBezTo>
                  <a:cubicBezTo>
                    <a:pt x="214" y="492"/>
                    <a:pt x="214" y="492"/>
                    <a:pt x="312" y="504"/>
                  </a:cubicBezTo>
                  <a:cubicBezTo>
                    <a:pt x="384" y="501"/>
                    <a:pt x="457" y="506"/>
                    <a:pt x="528" y="496"/>
                  </a:cubicBezTo>
                  <a:cubicBezTo>
                    <a:pt x="538" y="495"/>
                    <a:pt x="536" y="478"/>
                    <a:pt x="544" y="472"/>
                  </a:cubicBezTo>
                  <a:cubicBezTo>
                    <a:pt x="551" y="467"/>
                    <a:pt x="560" y="467"/>
                    <a:pt x="568" y="464"/>
                  </a:cubicBezTo>
                  <a:cubicBezTo>
                    <a:pt x="573" y="456"/>
                    <a:pt x="577" y="447"/>
                    <a:pt x="584" y="440"/>
                  </a:cubicBezTo>
                  <a:cubicBezTo>
                    <a:pt x="591" y="433"/>
                    <a:pt x="602" y="431"/>
                    <a:pt x="608" y="424"/>
                  </a:cubicBezTo>
                  <a:cubicBezTo>
                    <a:pt x="629" y="399"/>
                    <a:pt x="660" y="353"/>
                    <a:pt x="672" y="320"/>
                  </a:cubicBezTo>
                  <a:cubicBezTo>
                    <a:pt x="676" y="310"/>
                    <a:pt x="677" y="299"/>
                    <a:pt x="680" y="288"/>
                  </a:cubicBezTo>
                  <a:cubicBezTo>
                    <a:pt x="685" y="272"/>
                    <a:pt x="696" y="240"/>
                    <a:pt x="696" y="240"/>
                  </a:cubicBezTo>
                  <a:cubicBezTo>
                    <a:pt x="685" y="206"/>
                    <a:pt x="670" y="172"/>
                    <a:pt x="640" y="152"/>
                  </a:cubicBezTo>
                  <a:cubicBezTo>
                    <a:pt x="624" y="128"/>
                    <a:pt x="608" y="104"/>
                    <a:pt x="592" y="80"/>
                  </a:cubicBezTo>
                  <a:cubicBezTo>
                    <a:pt x="563" y="36"/>
                    <a:pt x="464" y="16"/>
                    <a:pt x="416" y="0"/>
                  </a:cubicBezTo>
                  <a:cubicBezTo>
                    <a:pt x="343" y="6"/>
                    <a:pt x="291" y="18"/>
                    <a:pt x="224" y="40"/>
                  </a:cubicBezTo>
                  <a:cubicBezTo>
                    <a:pt x="216" y="43"/>
                    <a:pt x="208" y="45"/>
                    <a:pt x="200" y="48"/>
                  </a:cubicBezTo>
                  <a:cubicBezTo>
                    <a:pt x="182" y="54"/>
                    <a:pt x="136" y="91"/>
                    <a:pt x="152" y="80"/>
                  </a:cubicBezTo>
                  <a:cubicBezTo>
                    <a:pt x="160" y="75"/>
                    <a:pt x="168" y="69"/>
                    <a:pt x="176" y="64"/>
                  </a:cubicBezTo>
                  <a:close/>
                </a:path>
              </a:pathLst>
            </a:custGeom>
            <a:solidFill>
              <a:schemeClr val="bg1"/>
            </a:solidFill>
            <a:ln w="25400">
              <a:solidFill>
                <a:schemeClr val="tx1"/>
              </a:solidFill>
              <a:round/>
              <a:headEnd/>
              <a:tailEnd/>
            </a:ln>
          </p:spPr>
          <p:txBody>
            <a:bodyPr/>
            <a:lstStyle/>
            <a:p>
              <a:endParaRPr lang="cs-CZ"/>
            </a:p>
          </p:txBody>
        </p:sp>
        <p:cxnSp>
          <p:nvCxnSpPr>
            <p:cNvPr id="271" name="Přímá spojovací čára 50"/>
            <p:cNvCxnSpPr>
              <a:cxnSpLocks noChangeShapeType="1"/>
            </p:cNvCxnSpPr>
            <p:nvPr/>
          </p:nvCxnSpPr>
          <p:spPr bwMode="auto">
            <a:xfrm rot="5400000">
              <a:off x="4967927" y="5958178"/>
              <a:ext cx="665111" cy="109033"/>
            </a:xfrm>
            <a:prstGeom prst="line">
              <a:avLst/>
            </a:prstGeom>
            <a:noFill/>
            <a:ln w="38100" algn="ctr">
              <a:solidFill>
                <a:srgbClr val="FF0000"/>
              </a:solidFill>
              <a:round/>
              <a:headEnd/>
              <a:tailEnd/>
            </a:ln>
          </p:spPr>
        </p:cxnSp>
        <p:cxnSp>
          <p:nvCxnSpPr>
            <p:cNvPr id="272" name="Přímá spojovací čára 61"/>
            <p:cNvCxnSpPr>
              <a:cxnSpLocks noChangeShapeType="1"/>
            </p:cNvCxnSpPr>
            <p:nvPr/>
          </p:nvCxnSpPr>
          <p:spPr bwMode="auto">
            <a:xfrm rot="5400000">
              <a:off x="5200533" y="5825229"/>
              <a:ext cx="665111" cy="109033"/>
            </a:xfrm>
            <a:prstGeom prst="line">
              <a:avLst/>
            </a:prstGeom>
            <a:noFill/>
            <a:ln w="38100" algn="ctr">
              <a:solidFill>
                <a:srgbClr val="FF0000"/>
              </a:solidFill>
              <a:round/>
              <a:headEnd/>
              <a:tailEnd/>
            </a:ln>
          </p:spPr>
        </p:cxnSp>
        <p:cxnSp>
          <p:nvCxnSpPr>
            <p:cNvPr id="273" name="Přímá spojovací čára 62"/>
            <p:cNvCxnSpPr>
              <a:cxnSpLocks noChangeShapeType="1"/>
            </p:cNvCxnSpPr>
            <p:nvPr/>
          </p:nvCxnSpPr>
          <p:spPr bwMode="auto">
            <a:xfrm rot="5400000">
              <a:off x="5433138" y="6090439"/>
              <a:ext cx="665111" cy="109033"/>
            </a:xfrm>
            <a:prstGeom prst="line">
              <a:avLst/>
            </a:prstGeom>
            <a:noFill/>
            <a:ln w="38100" algn="ctr">
              <a:solidFill>
                <a:srgbClr val="FF0000"/>
              </a:solidFill>
              <a:round/>
              <a:headEnd/>
              <a:tailEnd/>
            </a:ln>
          </p:spPr>
        </p:cxnSp>
        <p:cxnSp>
          <p:nvCxnSpPr>
            <p:cNvPr id="274" name="Přímá spojovací čára 63"/>
            <p:cNvCxnSpPr>
              <a:cxnSpLocks noChangeShapeType="1"/>
            </p:cNvCxnSpPr>
            <p:nvPr/>
          </p:nvCxnSpPr>
          <p:spPr bwMode="auto">
            <a:xfrm rot="5400000">
              <a:off x="5665744" y="5692326"/>
              <a:ext cx="665111" cy="109033"/>
            </a:xfrm>
            <a:prstGeom prst="line">
              <a:avLst/>
            </a:prstGeom>
            <a:noFill/>
            <a:ln w="38100" algn="ctr">
              <a:solidFill>
                <a:srgbClr val="FF0000"/>
              </a:solidFill>
              <a:round/>
              <a:headEnd/>
              <a:tailEnd/>
            </a:ln>
          </p:spPr>
        </p:cxnSp>
        <p:cxnSp>
          <p:nvCxnSpPr>
            <p:cNvPr id="275" name="Přímá spojovací čára 64"/>
            <p:cNvCxnSpPr>
              <a:cxnSpLocks noChangeShapeType="1"/>
            </p:cNvCxnSpPr>
            <p:nvPr/>
          </p:nvCxnSpPr>
          <p:spPr bwMode="auto">
            <a:xfrm rot="5400000">
              <a:off x="5898349" y="5958178"/>
              <a:ext cx="665111" cy="109033"/>
            </a:xfrm>
            <a:prstGeom prst="line">
              <a:avLst/>
            </a:prstGeom>
            <a:noFill/>
            <a:ln w="38100" algn="ctr">
              <a:solidFill>
                <a:srgbClr val="FF0000"/>
              </a:solidFill>
              <a:round/>
              <a:headEnd/>
              <a:tailEnd/>
            </a:ln>
          </p:spPr>
        </p:cxnSp>
        <p:cxnSp>
          <p:nvCxnSpPr>
            <p:cNvPr id="276" name="Přímá spojovací čára 64"/>
            <p:cNvCxnSpPr>
              <a:cxnSpLocks noChangeShapeType="1"/>
            </p:cNvCxnSpPr>
            <p:nvPr/>
          </p:nvCxnSpPr>
          <p:spPr bwMode="auto">
            <a:xfrm rot="5400000">
              <a:off x="6113890" y="6342035"/>
              <a:ext cx="127591" cy="16276"/>
            </a:xfrm>
            <a:prstGeom prst="line">
              <a:avLst/>
            </a:prstGeom>
            <a:noFill/>
            <a:ln w="38100" algn="ctr">
              <a:solidFill>
                <a:schemeClr val="accent2"/>
              </a:solidFill>
              <a:round/>
              <a:headEnd/>
              <a:tailEnd/>
            </a:ln>
          </p:spPr>
        </p:cxnSp>
        <p:cxnSp>
          <p:nvCxnSpPr>
            <p:cNvPr id="277" name="Přímá spojovací čára 64"/>
            <p:cNvCxnSpPr>
              <a:cxnSpLocks noChangeShapeType="1"/>
            </p:cNvCxnSpPr>
            <p:nvPr/>
          </p:nvCxnSpPr>
          <p:spPr bwMode="auto">
            <a:xfrm rot="5400000">
              <a:off x="6226222" y="5668042"/>
              <a:ext cx="127000" cy="17463"/>
            </a:xfrm>
            <a:prstGeom prst="line">
              <a:avLst/>
            </a:prstGeom>
            <a:noFill/>
            <a:ln w="38100" algn="ctr">
              <a:solidFill>
                <a:schemeClr val="accent2"/>
              </a:solidFill>
              <a:round/>
              <a:headEnd/>
              <a:tailEnd/>
            </a:ln>
          </p:spPr>
        </p:cxnSp>
        <p:cxnSp>
          <p:nvCxnSpPr>
            <p:cNvPr id="278" name="Přímá spojovací čára 64"/>
            <p:cNvCxnSpPr>
              <a:cxnSpLocks noChangeShapeType="1"/>
            </p:cNvCxnSpPr>
            <p:nvPr/>
          </p:nvCxnSpPr>
          <p:spPr bwMode="auto">
            <a:xfrm rot="5400000">
              <a:off x="5988097" y="5431505"/>
              <a:ext cx="128588" cy="15875"/>
            </a:xfrm>
            <a:prstGeom prst="line">
              <a:avLst/>
            </a:prstGeom>
            <a:noFill/>
            <a:ln w="38100" algn="ctr">
              <a:solidFill>
                <a:schemeClr val="accent2"/>
              </a:solidFill>
              <a:round/>
              <a:headEnd/>
              <a:tailEnd/>
            </a:ln>
          </p:spPr>
        </p:cxnSp>
        <p:cxnSp>
          <p:nvCxnSpPr>
            <p:cNvPr id="279" name="Přímá spojovací čára 64"/>
            <p:cNvCxnSpPr>
              <a:cxnSpLocks noChangeShapeType="1"/>
            </p:cNvCxnSpPr>
            <p:nvPr/>
          </p:nvCxnSpPr>
          <p:spPr bwMode="auto">
            <a:xfrm rot="5400000">
              <a:off x="5890466" y="6033961"/>
              <a:ext cx="127000" cy="15875"/>
            </a:xfrm>
            <a:prstGeom prst="line">
              <a:avLst/>
            </a:prstGeom>
            <a:noFill/>
            <a:ln w="38100" algn="ctr">
              <a:solidFill>
                <a:schemeClr val="accent2"/>
              </a:solidFill>
              <a:round/>
              <a:headEnd/>
              <a:tailEnd/>
            </a:ln>
          </p:spPr>
        </p:cxnSp>
        <p:cxnSp>
          <p:nvCxnSpPr>
            <p:cNvPr id="280" name="Přímá spojovací čára 64"/>
            <p:cNvCxnSpPr>
              <a:cxnSpLocks noChangeShapeType="1"/>
            </p:cNvCxnSpPr>
            <p:nvPr/>
          </p:nvCxnSpPr>
          <p:spPr bwMode="auto">
            <a:xfrm rot="5400000">
              <a:off x="5753147" y="5823617"/>
              <a:ext cx="127000" cy="17463"/>
            </a:xfrm>
            <a:prstGeom prst="line">
              <a:avLst/>
            </a:prstGeom>
            <a:noFill/>
            <a:ln w="38100" algn="ctr">
              <a:solidFill>
                <a:schemeClr val="accent2"/>
              </a:solidFill>
              <a:round/>
              <a:headEnd/>
              <a:tailEnd/>
            </a:ln>
          </p:spPr>
        </p:cxnSp>
        <p:cxnSp>
          <p:nvCxnSpPr>
            <p:cNvPr id="281" name="Přímá spojovací čára 64"/>
            <p:cNvCxnSpPr>
              <a:cxnSpLocks noChangeShapeType="1"/>
            </p:cNvCxnSpPr>
            <p:nvPr/>
          </p:nvCxnSpPr>
          <p:spPr bwMode="auto">
            <a:xfrm rot="5400000">
              <a:off x="5650753" y="6445124"/>
              <a:ext cx="127000" cy="15875"/>
            </a:xfrm>
            <a:prstGeom prst="line">
              <a:avLst/>
            </a:prstGeom>
            <a:noFill/>
            <a:ln w="38100" algn="ctr">
              <a:solidFill>
                <a:schemeClr val="accent2"/>
              </a:solidFill>
              <a:round/>
              <a:headEnd/>
              <a:tailEnd/>
            </a:ln>
          </p:spPr>
        </p:cxnSp>
        <p:cxnSp>
          <p:nvCxnSpPr>
            <p:cNvPr id="282" name="Přímá spojovací čára 64"/>
            <p:cNvCxnSpPr>
              <a:cxnSpLocks noChangeShapeType="1"/>
            </p:cNvCxnSpPr>
            <p:nvPr/>
          </p:nvCxnSpPr>
          <p:spPr bwMode="auto">
            <a:xfrm rot="5400000">
              <a:off x="5520578" y="5562474"/>
              <a:ext cx="127000" cy="15875"/>
            </a:xfrm>
            <a:prstGeom prst="line">
              <a:avLst/>
            </a:prstGeom>
            <a:noFill/>
            <a:ln w="38100" algn="ctr">
              <a:solidFill>
                <a:schemeClr val="accent2"/>
              </a:solidFill>
              <a:round/>
              <a:headEnd/>
              <a:tailEnd/>
            </a:ln>
          </p:spPr>
        </p:cxnSp>
        <p:cxnSp>
          <p:nvCxnSpPr>
            <p:cNvPr id="283" name="Přímá spojovací čára 64"/>
            <p:cNvCxnSpPr>
              <a:cxnSpLocks noChangeShapeType="1"/>
            </p:cNvCxnSpPr>
            <p:nvPr/>
          </p:nvCxnSpPr>
          <p:spPr bwMode="auto">
            <a:xfrm rot="5400000">
              <a:off x="5415009" y="6199855"/>
              <a:ext cx="128588" cy="15875"/>
            </a:xfrm>
            <a:prstGeom prst="line">
              <a:avLst/>
            </a:prstGeom>
            <a:noFill/>
            <a:ln w="38100" algn="ctr">
              <a:solidFill>
                <a:schemeClr val="accent2"/>
              </a:solidFill>
              <a:round/>
              <a:headEnd/>
              <a:tailEnd/>
            </a:ln>
          </p:spPr>
        </p:cxnSp>
        <p:cxnSp>
          <p:nvCxnSpPr>
            <p:cNvPr id="284" name="Přímá spojovací čára 64"/>
            <p:cNvCxnSpPr>
              <a:cxnSpLocks noChangeShapeType="1"/>
            </p:cNvCxnSpPr>
            <p:nvPr/>
          </p:nvCxnSpPr>
          <p:spPr bwMode="auto">
            <a:xfrm rot="5400000">
              <a:off x="5288009" y="5687093"/>
              <a:ext cx="128587" cy="15875"/>
            </a:xfrm>
            <a:prstGeom prst="line">
              <a:avLst/>
            </a:prstGeom>
            <a:noFill/>
            <a:ln w="38100" algn="ctr">
              <a:solidFill>
                <a:schemeClr val="accent2"/>
              </a:solidFill>
              <a:round/>
              <a:headEnd/>
              <a:tailEnd/>
            </a:ln>
          </p:spPr>
        </p:cxnSp>
        <p:cxnSp>
          <p:nvCxnSpPr>
            <p:cNvPr id="285" name="Přímá spojovací čára 64"/>
            <p:cNvCxnSpPr>
              <a:cxnSpLocks noChangeShapeType="1"/>
            </p:cNvCxnSpPr>
            <p:nvPr/>
          </p:nvCxnSpPr>
          <p:spPr bwMode="auto">
            <a:xfrm rot="5400000">
              <a:off x="5188791" y="6300661"/>
              <a:ext cx="127000" cy="15875"/>
            </a:xfrm>
            <a:prstGeom prst="line">
              <a:avLst/>
            </a:prstGeom>
            <a:noFill/>
            <a:ln w="38100" algn="ctr">
              <a:solidFill>
                <a:schemeClr val="accent2"/>
              </a:solidFill>
              <a:round/>
              <a:headEnd/>
              <a:tailEnd/>
            </a:ln>
          </p:spPr>
        </p:cxnSp>
      </p:grpSp>
      <p:grpSp>
        <p:nvGrpSpPr>
          <p:cNvPr id="288" name="Skupina 287"/>
          <p:cNvGrpSpPr/>
          <p:nvPr/>
        </p:nvGrpSpPr>
        <p:grpSpPr>
          <a:xfrm>
            <a:off x="1547664" y="404664"/>
            <a:ext cx="648072" cy="717684"/>
            <a:chOff x="4788024" y="4367500"/>
            <a:chExt cx="2032875" cy="2490500"/>
          </a:xfrm>
        </p:grpSpPr>
        <p:sp>
          <p:nvSpPr>
            <p:cNvPr id="289" name="Freeform 4"/>
            <p:cNvSpPr>
              <a:spLocks/>
            </p:cNvSpPr>
            <p:nvPr/>
          </p:nvSpPr>
          <p:spPr bwMode="auto">
            <a:xfrm>
              <a:off x="4788024" y="4367500"/>
              <a:ext cx="2032875" cy="2490500"/>
            </a:xfrm>
            <a:custGeom>
              <a:avLst/>
              <a:gdLst>
                <a:gd name="T0" fmla="*/ 2147483647 w 839"/>
                <a:gd name="T1" fmla="*/ 2147483647 h 850"/>
                <a:gd name="T2" fmla="*/ 2147483647 w 839"/>
                <a:gd name="T3" fmla="*/ 2147483647 h 850"/>
                <a:gd name="T4" fmla="*/ 2147483647 w 839"/>
                <a:gd name="T5" fmla="*/ 2147483647 h 850"/>
                <a:gd name="T6" fmla="*/ 2147483647 w 839"/>
                <a:gd name="T7" fmla="*/ 2147483647 h 850"/>
                <a:gd name="T8" fmla="*/ 2147483647 w 839"/>
                <a:gd name="T9" fmla="*/ 2147483647 h 850"/>
                <a:gd name="T10" fmla="*/ 2147483647 w 839"/>
                <a:gd name="T11" fmla="*/ 2147483647 h 850"/>
                <a:gd name="T12" fmla="*/ 2147483647 w 839"/>
                <a:gd name="T13" fmla="*/ 2147483647 h 850"/>
                <a:gd name="T14" fmla="*/ 2147483647 w 839"/>
                <a:gd name="T15" fmla="*/ 2147483647 h 850"/>
                <a:gd name="T16" fmla="*/ 2147483647 w 839"/>
                <a:gd name="T17" fmla="*/ 2147483647 h 850"/>
                <a:gd name="T18" fmla="*/ 2147483647 w 839"/>
                <a:gd name="T19" fmla="*/ 2147483647 h 850"/>
                <a:gd name="T20" fmla="*/ 2147483647 w 839"/>
                <a:gd name="T21" fmla="*/ 2147483647 h 850"/>
                <a:gd name="T22" fmla="*/ 2147483647 w 839"/>
                <a:gd name="T23" fmla="*/ 2147483647 h 850"/>
                <a:gd name="T24" fmla="*/ 2147483647 w 839"/>
                <a:gd name="T25" fmla="*/ 2147483647 h 850"/>
                <a:gd name="T26" fmla="*/ 2147483647 w 839"/>
                <a:gd name="T27" fmla="*/ 2147483647 h 850"/>
                <a:gd name="T28" fmla="*/ 2147483647 w 839"/>
                <a:gd name="T29" fmla="*/ 2147483647 h 850"/>
                <a:gd name="T30" fmla="*/ 2147483647 w 839"/>
                <a:gd name="T31" fmla="*/ 2147483647 h 850"/>
                <a:gd name="T32" fmla="*/ 2147483647 w 839"/>
                <a:gd name="T33" fmla="*/ 2147483647 h 850"/>
                <a:gd name="T34" fmla="*/ 2147483647 w 839"/>
                <a:gd name="T35" fmla="*/ 2147483647 h 850"/>
                <a:gd name="T36" fmla="*/ 2147483647 w 839"/>
                <a:gd name="T37" fmla="*/ 2147483647 h 850"/>
                <a:gd name="T38" fmla="*/ 2147483647 w 839"/>
                <a:gd name="T39" fmla="*/ 2147483647 h 850"/>
                <a:gd name="T40" fmla="*/ 2147483647 w 839"/>
                <a:gd name="T41" fmla="*/ 2147483647 h 850"/>
                <a:gd name="T42" fmla="*/ 2147483647 w 839"/>
                <a:gd name="T43" fmla="*/ 2147483647 h 850"/>
                <a:gd name="T44" fmla="*/ 2147483647 w 839"/>
                <a:gd name="T45" fmla="*/ 2147483647 h 850"/>
                <a:gd name="T46" fmla="*/ 2147483647 w 839"/>
                <a:gd name="T47" fmla="*/ 2147483647 h 850"/>
                <a:gd name="T48" fmla="*/ 2147483647 w 839"/>
                <a:gd name="T49" fmla="*/ 2147483647 h 850"/>
                <a:gd name="T50" fmla="*/ 2147483647 w 839"/>
                <a:gd name="T51" fmla="*/ 2147483647 h 850"/>
                <a:gd name="T52" fmla="*/ 2147483647 w 839"/>
                <a:gd name="T53" fmla="*/ 2147483647 h 850"/>
                <a:gd name="T54" fmla="*/ 2147483647 w 839"/>
                <a:gd name="T55" fmla="*/ 2147483647 h 850"/>
                <a:gd name="T56" fmla="*/ 2147483647 w 839"/>
                <a:gd name="T57" fmla="*/ 2147483647 h 850"/>
                <a:gd name="T58" fmla="*/ 2147483647 w 839"/>
                <a:gd name="T59" fmla="*/ 2147483647 h 850"/>
                <a:gd name="T60" fmla="*/ 2147483647 w 839"/>
                <a:gd name="T61" fmla="*/ 2147483647 h 850"/>
                <a:gd name="T62" fmla="*/ 2147483647 w 839"/>
                <a:gd name="T63" fmla="*/ 2147483647 h 850"/>
                <a:gd name="T64" fmla="*/ 2147483647 w 839"/>
                <a:gd name="T65" fmla="*/ 2147483647 h 8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9"/>
                <a:gd name="T100" fmla="*/ 0 h 850"/>
                <a:gd name="T101" fmla="*/ 839 w 839"/>
                <a:gd name="T102" fmla="*/ 850 h 8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9" h="850">
                  <a:moveTo>
                    <a:pt x="115" y="378"/>
                  </a:moveTo>
                  <a:cubicBezTo>
                    <a:pt x="175" y="358"/>
                    <a:pt x="103" y="387"/>
                    <a:pt x="155" y="346"/>
                  </a:cubicBezTo>
                  <a:cubicBezTo>
                    <a:pt x="162" y="341"/>
                    <a:pt x="171" y="342"/>
                    <a:pt x="179" y="338"/>
                  </a:cubicBezTo>
                  <a:cubicBezTo>
                    <a:pt x="217" y="319"/>
                    <a:pt x="258" y="296"/>
                    <a:pt x="299" y="282"/>
                  </a:cubicBezTo>
                  <a:cubicBezTo>
                    <a:pt x="304" y="274"/>
                    <a:pt x="321" y="266"/>
                    <a:pt x="315" y="258"/>
                  </a:cubicBezTo>
                  <a:cubicBezTo>
                    <a:pt x="304" y="245"/>
                    <a:pt x="267" y="242"/>
                    <a:pt x="267" y="242"/>
                  </a:cubicBezTo>
                  <a:cubicBezTo>
                    <a:pt x="251" y="245"/>
                    <a:pt x="234" y="243"/>
                    <a:pt x="219" y="250"/>
                  </a:cubicBezTo>
                  <a:cubicBezTo>
                    <a:pt x="210" y="254"/>
                    <a:pt x="211" y="269"/>
                    <a:pt x="203" y="274"/>
                  </a:cubicBezTo>
                  <a:cubicBezTo>
                    <a:pt x="189" y="283"/>
                    <a:pt x="171" y="285"/>
                    <a:pt x="155" y="290"/>
                  </a:cubicBezTo>
                  <a:cubicBezTo>
                    <a:pt x="146" y="293"/>
                    <a:pt x="140" y="302"/>
                    <a:pt x="131" y="306"/>
                  </a:cubicBezTo>
                  <a:cubicBezTo>
                    <a:pt x="116" y="313"/>
                    <a:pt x="99" y="317"/>
                    <a:pt x="83" y="322"/>
                  </a:cubicBezTo>
                  <a:cubicBezTo>
                    <a:pt x="75" y="325"/>
                    <a:pt x="59" y="330"/>
                    <a:pt x="59" y="330"/>
                  </a:cubicBezTo>
                  <a:cubicBezTo>
                    <a:pt x="56" y="322"/>
                    <a:pt x="48" y="314"/>
                    <a:pt x="51" y="306"/>
                  </a:cubicBezTo>
                  <a:cubicBezTo>
                    <a:pt x="55" y="297"/>
                    <a:pt x="66" y="294"/>
                    <a:pt x="75" y="290"/>
                  </a:cubicBezTo>
                  <a:cubicBezTo>
                    <a:pt x="90" y="283"/>
                    <a:pt x="109" y="283"/>
                    <a:pt x="123" y="274"/>
                  </a:cubicBezTo>
                  <a:cubicBezTo>
                    <a:pt x="131" y="269"/>
                    <a:pt x="138" y="262"/>
                    <a:pt x="147" y="258"/>
                  </a:cubicBezTo>
                  <a:cubicBezTo>
                    <a:pt x="162" y="251"/>
                    <a:pt x="195" y="242"/>
                    <a:pt x="195" y="242"/>
                  </a:cubicBezTo>
                  <a:cubicBezTo>
                    <a:pt x="219" y="170"/>
                    <a:pt x="350" y="182"/>
                    <a:pt x="403" y="178"/>
                  </a:cubicBezTo>
                  <a:cubicBezTo>
                    <a:pt x="408" y="170"/>
                    <a:pt x="421" y="163"/>
                    <a:pt x="419" y="154"/>
                  </a:cubicBezTo>
                  <a:cubicBezTo>
                    <a:pt x="417" y="146"/>
                    <a:pt x="403" y="147"/>
                    <a:pt x="395" y="146"/>
                  </a:cubicBezTo>
                  <a:cubicBezTo>
                    <a:pt x="320" y="141"/>
                    <a:pt x="246" y="141"/>
                    <a:pt x="171" y="138"/>
                  </a:cubicBezTo>
                  <a:cubicBezTo>
                    <a:pt x="190" y="135"/>
                    <a:pt x="209" y="135"/>
                    <a:pt x="227" y="130"/>
                  </a:cubicBezTo>
                  <a:cubicBezTo>
                    <a:pt x="260" y="120"/>
                    <a:pt x="254" y="94"/>
                    <a:pt x="291" y="82"/>
                  </a:cubicBezTo>
                  <a:cubicBezTo>
                    <a:pt x="352" y="91"/>
                    <a:pt x="405" y="107"/>
                    <a:pt x="467" y="114"/>
                  </a:cubicBezTo>
                  <a:cubicBezTo>
                    <a:pt x="500" y="122"/>
                    <a:pt x="650" y="145"/>
                    <a:pt x="595" y="90"/>
                  </a:cubicBezTo>
                  <a:cubicBezTo>
                    <a:pt x="591" y="86"/>
                    <a:pt x="539" y="74"/>
                    <a:pt x="539" y="74"/>
                  </a:cubicBezTo>
                  <a:cubicBezTo>
                    <a:pt x="493" y="60"/>
                    <a:pt x="450" y="43"/>
                    <a:pt x="403" y="34"/>
                  </a:cubicBezTo>
                  <a:cubicBezTo>
                    <a:pt x="406" y="26"/>
                    <a:pt x="403" y="12"/>
                    <a:pt x="411" y="10"/>
                  </a:cubicBezTo>
                  <a:cubicBezTo>
                    <a:pt x="446" y="0"/>
                    <a:pt x="485" y="33"/>
                    <a:pt x="515" y="42"/>
                  </a:cubicBezTo>
                  <a:cubicBezTo>
                    <a:pt x="544" y="51"/>
                    <a:pt x="574" y="52"/>
                    <a:pt x="603" y="58"/>
                  </a:cubicBezTo>
                  <a:cubicBezTo>
                    <a:pt x="639" y="82"/>
                    <a:pt x="683" y="104"/>
                    <a:pt x="723" y="122"/>
                  </a:cubicBezTo>
                  <a:cubicBezTo>
                    <a:pt x="809" y="160"/>
                    <a:pt x="741" y="118"/>
                    <a:pt x="795" y="154"/>
                  </a:cubicBezTo>
                  <a:cubicBezTo>
                    <a:pt x="798" y="162"/>
                    <a:pt x="799" y="170"/>
                    <a:pt x="803" y="178"/>
                  </a:cubicBezTo>
                  <a:cubicBezTo>
                    <a:pt x="807" y="187"/>
                    <a:pt x="828" y="200"/>
                    <a:pt x="819" y="202"/>
                  </a:cubicBezTo>
                  <a:cubicBezTo>
                    <a:pt x="803" y="206"/>
                    <a:pt x="771" y="186"/>
                    <a:pt x="771" y="186"/>
                  </a:cubicBezTo>
                  <a:cubicBezTo>
                    <a:pt x="738" y="137"/>
                    <a:pt x="714" y="156"/>
                    <a:pt x="651" y="162"/>
                  </a:cubicBezTo>
                  <a:cubicBezTo>
                    <a:pt x="659" y="165"/>
                    <a:pt x="667" y="166"/>
                    <a:pt x="675" y="170"/>
                  </a:cubicBezTo>
                  <a:cubicBezTo>
                    <a:pt x="684" y="174"/>
                    <a:pt x="690" y="182"/>
                    <a:pt x="699" y="186"/>
                  </a:cubicBezTo>
                  <a:cubicBezTo>
                    <a:pt x="714" y="193"/>
                    <a:pt x="747" y="202"/>
                    <a:pt x="747" y="202"/>
                  </a:cubicBezTo>
                  <a:cubicBezTo>
                    <a:pt x="771" y="237"/>
                    <a:pt x="786" y="240"/>
                    <a:pt x="747" y="266"/>
                  </a:cubicBezTo>
                  <a:cubicBezTo>
                    <a:pt x="715" y="255"/>
                    <a:pt x="697" y="231"/>
                    <a:pt x="667" y="218"/>
                  </a:cubicBezTo>
                  <a:cubicBezTo>
                    <a:pt x="652" y="211"/>
                    <a:pt x="635" y="207"/>
                    <a:pt x="619" y="202"/>
                  </a:cubicBezTo>
                  <a:cubicBezTo>
                    <a:pt x="603" y="197"/>
                    <a:pt x="571" y="186"/>
                    <a:pt x="571" y="186"/>
                  </a:cubicBezTo>
                  <a:cubicBezTo>
                    <a:pt x="493" y="192"/>
                    <a:pt x="472" y="178"/>
                    <a:pt x="435" y="234"/>
                  </a:cubicBezTo>
                  <a:cubicBezTo>
                    <a:pt x="497" y="275"/>
                    <a:pt x="578" y="254"/>
                    <a:pt x="651" y="266"/>
                  </a:cubicBezTo>
                  <a:cubicBezTo>
                    <a:pt x="672" y="287"/>
                    <a:pt x="682" y="321"/>
                    <a:pt x="707" y="338"/>
                  </a:cubicBezTo>
                  <a:cubicBezTo>
                    <a:pt x="723" y="349"/>
                    <a:pt x="755" y="370"/>
                    <a:pt x="755" y="370"/>
                  </a:cubicBezTo>
                  <a:cubicBezTo>
                    <a:pt x="775" y="430"/>
                    <a:pt x="746" y="358"/>
                    <a:pt x="787" y="410"/>
                  </a:cubicBezTo>
                  <a:cubicBezTo>
                    <a:pt x="792" y="417"/>
                    <a:pt x="790" y="427"/>
                    <a:pt x="795" y="434"/>
                  </a:cubicBezTo>
                  <a:cubicBezTo>
                    <a:pt x="801" y="443"/>
                    <a:pt x="811" y="450"/>
                    <a:pt x="819" y="458"/>
                  </a:cubicBezTo>
                  <a:cubicBezTo>
                    <a:pt x="839" y="519"/>
                    <a:pt x="832" y="554"/>
                    <a:pt x="811" y="618"/>
                  </a:cubicBezTo>
                  <a:cubicBezTo>
                    <a:pt x="806" y="634"/>
                    <a:pt x="804" y="652"/>
                    <a:pt x="795" y="666"/>
                  </a:cubicBezTo>
                  <a:cubicBezTo>
                    <a:pt x="784" y="682"/>
                    <a:pt x="777" y="700"/>
                    <a:pt x="763" y="714"/>
                  </a:cubicBezTo>
                  <a:cubicBezTo>
                    <a:pt x="747" y="730"/>
                    <a:pt x="715" y="762"/>
                    <a:pt x="715" y="762"/>
                  </a:cubicBezTo>
                  <a:cubicBezTo>
                    <a:pt x="702" y="801"/>
                    <a:pt x="668" y="812"/>
                    <a:pt x="635" y="834"/>
                  </a:cubicBezTo>
                  <a:cubicBezTo>
                    <a:pt x="621" y="843"/>
                    <a:pt x="587" y="850"/>
                    <a:pt x="587" y="850"/>
                  </a:cubicBezTo>
                  <a:cubicBezTo>
                    <a:pt x="536" y="847"/>
                    <a:pt x="486" y="847"/>
                    <a:pt x="435" y="842"/>
                  </a:cubicBezTo>
                  <a:cubicBezTo>
                    <a:pt x="427" y="841"/>
                    <a:pt x="419" y="835"/>
                    <a:pt x="411" y="834"/>
                  </a:cubicBezTo>
                  <a:cubicBezTo>
                    <a:pt x="374" y="827"/>
                    <a:pt x="299" y="818"/>
                    <a:pt x="299" y="818"/>
                  </a:cubicBezTo>
                  <a:cubicBezTo>
                    <a:pt x="247" y="801"/>
                    <a:pt x="203" y="793"/>
                    <a:pt x="147" y="786"/>
                  </a:cubicBezTo>
                  <a:cubicBezTo>
                    <a:pt x="113" y="763"/>
                    <a:pt x="94" y="729"/>
                    <a:pt x="59" y="706"/>
                  </a:cubicBezTo>
                  <a:cubicBezTo>
                    <a:pt x="34" y="668"/>
                    <a:pt x="46" y="691"/>
                    <a:pt x="27" y="634"/>
                  </a:cubicBezTo>
                  <a:cubicBezTo>
                    <a:pt x="24" y="626"/>
                    <a:pt x="19" y="610"/>
                    <a:pt x="19" y="610"/>
                  </a:cubicBezTo>
                  <a:cubicBezTo>
                    <a:pt x="26" y="491"/>
                    <a:pt x="0" y="484"/>
                    <a:pt x="75" y="434"/>
                  </a:cubicBezTo>
                  <a:cubicBezTo>
                    <a:pt x="78" y="426"/>
                    <a:pt x="77" y="416"/>
                    <a:pt x="83" y="410"/>
                  </a:cubicBezTo>
                  <a:cubicBezTo>
                    <a:pt x="118" y="375"/>
                    <a:pt x="155" y="378"/>
                    <a:pt x="115" y="378"/>
                  </a:cubicBezTo>
                  <a:close/>
                </a:path>
              </a:pathLst>
            </a:custGeom>
            <a:solidFill>
              <a:schemeClr val="bg1"/>
            </a:solidFill>
            <a:ln w="25400">
              <a:solidFill>
                <a:schemeClr val="tx1"/>
              </a:solidFill>
              <a:round/>
              <a:headEnd/>
              <a:tailEnd/>
            </a:ln>
          </p:spPr>
          <p:txBody>
            <a:bodyPr/>
            <a:lstStyle/>
            <a:p>
              <a:endParaRPr lang="cs-CZ"/>
            </a:p>
          </p:txBody>
        </p:sp>
        <p:sp>
          <p:nvSpPr>
            <p:cNvPr id="290" name="Freeform 5"/>
            <p:cNvSpPr>
              <a:spLocks/>
            </p:cNvSpPr>
            <p:nvPr/>
          </p:nvSpPr>
          <p:spPr bwMode="auto">
            <a:xfrm>
              <a:off x="4872828" y="5217200"/>
              <a:ext cx="1860843" cy="1547040"/>
            </a:xfrm>
            <a:custGeom>
              <a:avLst/>
              <a:gdLst>
                <a:gd name="T0" fmla="*/ 2147483647 w 696"/>
                <a:gd name="T1" fmla="*/ 2147483647 h 506"/>
                <a:gd name="T2" fmla="*/ 2147483647 w 696"/>
                <a:gd name="T3" fmla="*/ 2147483647 h 506"/>
                <a:gd name="T4" fmla="*/ 0 w 696"/>
                <a:gd name="T5" fmla="*/ 2147483647 h 506"/>
                <a:gd name="T6" fmla="*/ 2147483647 w 696"/>
                <a:gd name="T7" fmla="*/ 2147483647 h 506"/>
                <a:gd name="T8" fmla="*/ 2147483647 w 696"/>
                <a:gd name="T9" fmla="*/ 2147483647 h 506"/>
                <a:gd name="T10" fmla="*/ 2147483647 w 696"/>
                <a:gd name="T11" fmla="*/ 2147483647 h 506"/>
                <a:gd name="T12" fmla="*/ 2147483647 w 696"/>
                <a:gd name="T13" fmla="*/ 2147483647 h 506"/>
                <a:gd name="T14" fmla="*/ 2147483647 w 696"/>
                <a:gd name="T15" fmla="*/ 2147483647 h 506"/>
                <a:gd name="T16" fmla="*/ 2147483647 w 696"/>
                <a:gd name="T17" fmla="*/ 2147483647 h 506"/>
                <a:gd name="T18" fmla="*/ 2147483647 w 696"/>
                <a:gd name="T19" fmla="*/ 2147483647 h 506"/>
                <a:gd name="T20" fmla="*/ 2147483647 w 696"/>
                <a:gd name="T21" fmla="*/ 2147483647 h 506"/>
                <a:gd name="T22" fmla="*/ 2147483647 w 696"/>
                <a:gd name="T23" fmla="*/ 2147483647 h 506"/>
                <a:gd name="T24" fmla="*/ 2147483647 w 696"/>
                <a:gd name="T25" fmla="*/ 2147483647 h 506"/>
                <a:gd name="T26" fmla="*/ 2147483647 w 696"/>
                <a:gd name="T27" fmla="*/ 2147483647 h 506"/>
                <a:gd name="T28" fmla="*/ 2147483647 w 696"/>
                <a:gd name="T29" fmla="*/ 2147483647 h 506"/>
                <a:gd name="T30" fmla="*/ 2147483647 w 696"/>
                <a:gd name="T31" fmla="*/ 2147483647 h 506"/>
                <a:gd name="T32" fmla="*/ 2147483647 w 696"/>
                <a:gd name="T33" fmla="*/ 0 h 506"/>
                <a:gd name="T34" fmla="*/ 2147483647 w 696"/>
                <a:gd name="T35" fmla="*/ 2147483647 h 506"/>
                <a:gd name="T36" fmla="*/ 2147483647 w 696"/>
                <a:gd name="T37" fmla="*/ 2147483647 h 506"/>
                <a:gd name="T38" fmla="*/ 2147483647 w 696"/>
                <a:gd name="T39" fmla="*/ 2147483647 h 506"/>
                <a:gd name="T40" fmla="*/ 2147483647 w 696"/>
                <a:gd name="T41" fmla="*/ 2147483647 h 5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6"/>
                <a:gd name="T64" fmla="*/ 0 h 506"/>
                <a:gd name="T65" fmla="*/ 696 w 696"/>
                <a:gd name="T66" fmla="*/ 506 h 5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6" h="506">
                  <a:moveTo>
                    <a:pt x="176" y="64"/>
                  </a:moveTo>
                  <a:cubicBezTo>
                    <a:pt x="132" y="93"/>
                    <a:pt x="106" y="140"/>
                    <a:pt x="64" y="168"/>
                  </a:cubicBezTo>
                  <a:cubicBezTo>
                    <a:pt x="41" y="202"/>
                    <a:pt x="14" y="215"/>
                    <a:pt x="0" y="256"/>
                  </a:cubicBezTo>
                  <a:cubicBezTo>
                    <a:pt x="10" y="304"/>
                    <a:pt x="30" y="383"/>
                    <a:pt x="80" y="400"/>
                  </a:cubicBezTo>
                  <a:cubicBezTo>
                    <a:pt x="97" y="452"/>
                    <a:pt x="72" y="397"/>
                    <a:pt x="136" y="440"/>
                  </a:cubicBezTo>
                  <a:cubicBezTo>
                    <a:pt x="214" y="492"/>
                    <a:pt x="214" y="492"/>
                    <a:pt x="312" y="504"/>
                  </a:cubicBezTo>
                  <a:cubicBezTo>
                    <a:pt x="384" y="501"/>
                    <a:pt x="457" y="506"/>
                    <a:pt x="528" y="496"/>
                  </a:cubicBezTo>
                  <a:cubicBezTo>
                    <a:pt x="538" y="495"/>
                    <a:pt x="536" y="478"/>
                    <a:pt x="544" y="472"/>
                  </a:cubicBezTo>
                  <a:cubicBezTo>
                    <a:pt x="551" y="467"/>
                    <a:pt x="560" y="467"/>
                    <a:pt x="568" y="464"/>
                  </a:cubicBezTo>
                  <a:cubicBezTo>
                    <a:pt x="573" y="456"/>
                    <a:pt x="577" y="447"/>
                    <a:pt x="584" y="440"/>
                  </a:cubicBezTo>
                  <a:cubicBezTo>
                    <a:pt x="591" y="433"/>
                    <a:pt x="602" y="431"/>
                    <a:pt x="608" y="424"/>
                  </a:cubicBezTo>
                  <a:cubicBezTo>
                    <a:pt x="629" y="399"/>
                    <a:pt x="660" y="353"/>
                    <a:pt x="672" y="320"/>
                  </a:cubicBezTo>
                  <a:cubicBezTo>
                    <a:pt x="676" y="310"/>
                    <a:pt x="677" y="299"/>
                    <a:pt x="680" y="288"/>
                  </a:cubicBezTo>
                  <a:cubicBezTo>
                    <a:pt x="685" y="272"/>
                    <a:pt x="696" y="240"/>
                    <a:pt x="696" y="240"/>
                  </a:cubicBezTo>
                  <a:cubicBezTo>
                    <a:pt x="685" y="206"/>
                    <a:pt x="670" y="172"/>
                    <a:pt x="640" y="152"/>
                  </a:cubicBezTo>
                  <a:cubicBezTo>
                    <a:pt x="624" y="128"/>
                    <a:pt x="608" y="104"/>
                    <a:pt x="592" y="80"/>
                  </a:cubicBezTo>
                  <a:cubicBezTo>
                    <a:pt x="563" y="36"/>
                    <a:pt x="464" y="16"/>
                    <a:pt x="416" y="0"/>
                  </a:cubicBezTo>
                  <a:cubicBezTo>
                    <a:pt x="343" y="6"/>
                    <a:pt x="291" y="18"/>
                    <a:pt x="224" y="40"/>
                  </a:cubicBezTo>
                  <a:cubicBezTo>
                    <a:pt x="216" y="43"/>
                    <a:pt x="208" y="45"/>
                    <a:pt x="200" y="48"/>
                  </a:cubicBezTo>
                  <a:cubicBezTo>
                    <a:pt x="182" y="54"/>
                    <a:pt x="136" y="91"/>
                    <a:pt x="152" y="80"/>
                  </a:cubicBezTo>
                  <a:cubicBezTo>
                    <a:pt x="160" y="75"/>
                    <a:pt x="168" y="69"/>
                    <a:pt x="176" y="64"/>
                  </a:cubicBezTo>
                  <a:close/>
                </a:path>
              </a:pathLst>
            </a:custGeom>
            <a:solidFill>
              <a:schemeClr val="bg1"/>
            </a:solidFill>
            <a:ln w="25400">
              <a:solidFill>
                <a:schemeClr val="tx1"/>
              </a:solidFill>
              <a:round/>
              <a:headEnd/>
              <a:tailEnd/>
            </a:ln>
          </p:spPr>
          <p:txBody>
            <a:bodyPr/>
            <a:lstStyle/>
            <a:p>
              <a:endParaRPr lang="cs-CZ"/>
            </a:p>
          </p:txBody>
        </p:sp>
        <p:cxnSp>
          <p:nvCxnSpPr>
            <p:cNvPr id="291" name="Přímá spojovací čára 50"/>
            <p:cNvCxnSpPr>
              <a:cxnSpLocks noChangeShapeType="1"/>
            </p:cNvCxnSpPr>
            <p:nvPr/>
          </p:nvCxnSpPr>
          <p:spPr bwMode="auto">
            <a:xfrm rot="5400000">
              <a:off x="4967927" y="5958178"/>
              <a:ext cx="665111" cy="109033"/>
            </a:xfrm>
            <a:prstGeom prst="line">
              <a:avLst/>
            </a:prstGeom>
            <a:noFill/>
            <a:ln w="38100" algn="ctr">
              <a:solidFill>
                <a:srgbClr val="FF0000"/>
              </a:solidFill>
              <a:round/>
              <a:headEnd/>
              <a:tailEnd/>
            </a:ln>
          </p:spPr>
        </p:cxnSp>
        <p:cxnSp>
          <p:nvCxnSpPr>
            <p:cNvPr id="292" name="Přímá spojovací čára 61"/>
            <p:cNvCxnSpPr>
              <a:cxnSpLocks noChangeShapeType="1"/>
            </p:cNvCxnSpPr>
            <p:nvPr/>
          </p:nvCxnSpPr>
          <p:spPr bwMode="auto">
            <a:xfrm rot="5400000">
              <a:off x="5200533" y="5825229"/>
              <a:ext cx="665111" cy="109033"/>
            </a:xfrm>
            <a:prstGeom prst="line">
              <a:avLst/>
            </a:prstGeom>
            <a:noFill/>
            <a:ln w="38100" algn="ctr">
              <a:solidFill>
                <a:srgbClr val="FF0000"/>
              </a:solidFill>
              <a:round/>
              <a:headEnd/>
              <a:tailEnd/>
            </a:ln>
          </p:spPr>
        </p:cxnSp>
        <p:cxnSp>
          <p:nvCxnSpPr>
            <p:cNvPr id="293" name="Přímá spojovací čára 62"/>
            <p:cNvCxnSpPr>
              <a:cxnSpLocks noChangeShapeType="1"/>
            </p:cNvCxnSpPr>
            <p:nvPr/>
          </p:nvCxnSpPr>
          <p:spPr bwMode="auto">
            <a:xfrm rot="5400000">
              <a:off x="5433138" y="6090439"/>
              <a:ext cx="665111" cy="109033"/>
            </a:xfrm>
            <a:prstGeom prst="line">
              <a:avLst/>
            </a:prstGeom>
            <a:noFill/>
            <a:ln w="38100" algn="ctr">
              <a:solidFill>
                <a:srgbClr val="FF0000"/>
              </a:solidFill>
              <a:round/>
              <a:headEnd/>
              <a:tailEnd/>
            </a:ln>
          </p:spPr>
        </p:cxnSp>
        <p:cxnSp>
          <p:nvCxnSpPr>
            <p:cNvPr id="294" name="Přímá spojovací čára 63"/>
            <p:cNvCxnSpPr>
              <a:cxnSpLocks noChangeShapeType="1"/>
            </p:cNvCxnSpPr>
            <p:nvPr/>
          </p:nvCxnSpPr>
          <p:spPr bwMode="auto">
            <a:xfrm rot="5400000">
              <a:off x="5665744" y="5692326"/>
              <a:ext cx="665111" cy="109033"/>
            </a:xfrm>
            <a:prstGeom prst="line">
              <a:avLst/>
            </a:prstGeom>
            <a:noFill/>
            <a:ln w="38100" algn="ctr">
              <a:solidFill>
                <a:srgbClr val="FF0000"/>
              </a:solidFill>
              <a:round/>
              <a:headEnd/>
              <a:tailEnd/>
            </a:ln>
          </p:spPr>
        </p:cxnSp>
        <p:cxnSp>
          <p:nvCxnSpPr>
            <p:cNvPr id="295" name="Přímá spojovací čára 64"/>
            <p:cNvCxnSpPr>
              <a:cxnSpLocks noChangeShapeType="1"/>
            </p:cNvCxnSpPr>
            <p:nvPr/>
          </p:nvCxnSpPr>
          <p:spPr bwMode="auto">
            <a:xfrm rot="5400000">
              <a:off x="5898349" y="5958178"/>
              <a:ext cx="665111" cy="109033"/>
            </a:xfrm>
            <a:prstGeom prst="line">
              <a:avLst/>
            </a:prstGeom>
            <a:noFill/>
            <a:ln w="38100" algn="ctr">
              <a:solidFill>
                <a:srgbClr val="FF0000"/>
              </a:solidFill>
              <a:round/>
              <a:headEnd/>
              <a:tailEnd/>
            </a:ln>
          </p:spPr>
        </p:cxnSp>
        <p:cxnSp>
          <p:nvCxnSpPr>
            <p:cNvPr id="296" name="Přímá spojovací čára 64"/>
            <p:cNvCxnSpPr>
              <a:cxnSpLocks noChangeShapeType="1"/>
            </p:cNvCxnSpPr>
            <p:nvPr/>
          </p:nvCxnSpPr>
          <p:spPr bwMode="auto">
            <a:xfrm rot="5400000">
              <a:off x="6113890" y="6342035"/>
              <a:ext cx="127591" cy="16276"/>
            </a:xfrm>
            <a:prstGeom prst="line">
              <a:avLst/>
            </a:prstGeom>
            <a:noFill/>
            <a:ln w="38100" algn="ctr">
              <a:solidFill>
                <a:schemeClr val="accent2"/>
              </a:solidFill>
              <a:round/>
              <a:headEnd/>
              <a:tailEnd/>
            </a:ln>
          </p:spPr>
        </p:cxnSp>
        <p:cxnSp>
          <p:nvCxnSpPr>
            <p:cNvPr id="297" name="Přímá spojovací čára 64"/>
            <p:cNvCxnSpPr>
              <a:cxnSpLocks noChangeShapeType="1"/>
            </p:cNvCxnSpPr>
            <p:nvPr/>
          </p:nvCxnSpPr>
          <p:spPr bwMode="auto">
            <a:xfrm rot="5400000">
              <a:off x="6226222" y="5668042"/>
              <a:ext cx="127000" cy="17463"/>
            </a:xfrm>
            <a:prstGeom prst="line">
              <a:avLst/>
            </a:prstGeom>
            <a:noFill/>
            <a:ln w="38100" algn="ctr">
              <a:solidFill>
                <a:schemeClr val="accent2"/>
              </a:solidFill>
              <a:round/>
              <a:headEnd/>
              <a:tailEnd/>
            </a:ln>
          </p:spPr>
        </p:cxnSp>
        <p:cxnSp>
          <p:nvCxnSpPr>
            <p:cNvPr id="298" name="Přímá spojovací čára 64"/>
            <p:cNvCxnSpPr>
              <a:cxnSpLocks noChangeShapeType="1"/>
            </p:cNvCxnSpPr>
            <p:nvPr/>
          </p:nvCxnSpPr>
          <p:spPr bwMode="auto">
            <a:xfrm rot="5400000">
              <a:off x="5988097" y="5431505"/>
              <a:ext cx="128588" cy="15875"/>
            </a:xfrm>
            <a:prstGeom prst="line">
              <a:avLst/>
            </a:prstGeom>
            <a:noFill/>
            <a:ln w="38100" algn="ctr">
              <a:solidFill>
                <a:schemeClr val="accent2"/>
              </a:solidFill>
              <a:round/>
              <a:headEnd/>
              <a:tailEnd/>
            </a:ln>
          </p:spPr>
        </p:cxnSp>
        <p:cxnSp>
          <p:nvCxnSpPr>
            <p:cNvPr id="299" name="Přímá spojovací čára 64"/>
            <p:cNvCxnSpPr>
              <a:cxnSpLocks noChangeShapeType="1"/>
            </p:cNvCxnSpPr>
            <p:nvPr/>
          </p:nvCxnSpPr>
          <p:spPr bwMode="auto">
            <a:xfrm rot="5400000">
              <a:off x="5890466" y="6033961"/>
              <a:ext cx="127000" cy="15875"/>
            </a:xfrm>
            <a:prstGeom prst="line">
              <a:avLst/>
            </a:prstGeom>
            <a:noFill/>
            <a:ln w="38100" algn="ctr">
              <a:solidFill>
                <a:schemeClr val="accent2"/>
              </a:solidFill>
              <a:round/>
              <a:headEnd/>
              <a:tailEnd/>
            </a:ln>
          </p:spPr>
        </p:cxnSp>
        <p:cxnSp>
          <p:nvCxnSpPr>
            <p:cNvPr id="300" name="Přímá spojovací čára 64"/>
            <p:cNvCxnSpPr>
              <a:cxnSpLocks noChangeShapeType="1"/>
            </p:cNvCxnSpPr>
            <p:nvPr/>
          </p:nvCxnSpPr>
          <p:spPr bwMode="auto">
            <a:xfrm rot="5400000">
              <a:off x="5753147" y="5823617"/>
              <a:ext cx="127000" cy="17463"/>
            </a:xfrm>
            <a:prstGeom prst="line">
              <a:avLst/>
            </a:prstGeom>
            <a:noFill/>
            <a:ln w="38100" algn="ctr">
              <a:solidFill>
                <a:schemeClr val="accent2"/>
              </a:solidFill>
              <a:round/>
              <a:headEnd/>
              <a:tailEnd/>
            </a:ln>
          </p:spPr>
        </p:cxnSp>
        <p:cxnSp>
          <p:nvCxnSpPr>
            <p:cNvPr id="301" name="Přímá spojovací čára 64"/>
            <p:cNvCxnSpPr>
              <a:cxnSpLocks noChangeShapeType="1"/>
            </p:cNvCxnSpPr>
            <p:nvPr/>
          </p:nvCxnSpPr>
          <p:spPr bwMode="auto">
            <a:xfrm rot="5400000">
              <a:off x="5650753" y="6445124"/>
              <a:ext cx="127000" cy="15875"/>
            </a:xfrm>
            <a:prstGeom prst="line">
              <a:avLst/>
            </a:prstGeom>
            <a:noFill/>
            <a:ln w="38100" algn="ctr">
              <a:solidFill>
                <a:schemeClr val="accent2"/>
              </a:solidFill>
              <a:round/>
              <a:headEnd/>
              <a:tailEnd/>
            </a:ln>
          </p:spPr>
        </p:cxnSp>
        <p:cxnSp>
          <p:nvCxnSpPr>
            <p:cNvPr id="302" name="Přímá spojovací čára 64"/>
            <p:cNvCxnSpPr>
              <a:cxnSpLocks noChangeShapeType="1"/>
            </p:cNvCxnSpPr>
            <p:nvPr/>
          </p:nvCxnSpPr>
          <p:spPr bwMode="auto">
            <a:xfrm rot="5400000">
              <a:off x="5520578" y="5562474"/>
              <a:ext cx="127000" cy="15875"/>
            </a:xfrm>
            <a:prstGeom prst="line">
              <a:avLst/>
            </a:prstGeom>
            <a:noFill/>
            <a:ln w="38100" algn="ctr">
              <a:solidFill>
                <a:schemeClr val="accent2"/>
              </a:solidFill>
              <a:round/>
              <a:headEnd/>
              <a:tailEnd/>
            </a:ln>
          </p:spPr>
        </p:cxnSp>
        <p:cxnSp>
          <p:nvCxnSpPr>
            <p:cNvPr id="303" name="Přímá spojovací čára 64"/>
            <p:cNvCxnSpPr>
              <a:cxnSpLocks noChangeShapeType="1"/>
            </p:cNvCxnSpPr>
            <p:nvPr/>
          </p:nvCxnSpPr>
          <p:spPr bwMode="auto">
            <a:xfrm rot="5400000">
              <a:off x="5415009" y="6199855"/>
              <a:ext cx="128588" cy="15875"/>
            </a:xfrm>
            <a:prstGeom prst="line">
              <a:avLst/>
            </a:prstGeom>
            <a:noFill/>
            <a:ln w="38100" algn="ctr">
              <a:solidFill>
                <a:schemeClr val="accent2"/>
              </a:solidFill>
              <a:round/>
              <a:headEnd/>
              <a:tailEnd/>
            </a:ln>
          </p:spPr>
        </p:cxnSp>
        <p:cxnSp>
          <p:nvCxnSpPr>
            <p:cNvPr id="304" name="Přímá spojovací čára 64"/>
            <p:cNvCxnSpPr>
              <a:cxnSpLocks noChangeShapeType="1"/>
            </p:cNvCxnSpPr>
            <p:nvPr/>
          </p:nvCxnSpPr>
          <p:spPr bwMode="auto">
            <a:xfrm rot="5400000">
              <a:off x="5288009" y="5687093"/>
              <a:ext cx="128587" cy="15875"/>
            </a:xfrm>
            <a:prstGeom prst="line">
              <a:avLst/>
            </a:prstGeom>
            <a:noFill/>
            <a:ln w="38100" algn="ctr">
              <a:solidFill>
                <a:schemeClr val="accent2"/>
              </a:solidFill>
              <a:round/>
              <a:headEnd/>
              <a:tailEnd/>
            </a:ln>
          </p:spPr>
        </p:cxnSp>
        <p:cxnSp>
          <p:nvCxnSpPr>
            <p:cNvPr id="305" name="Přímá spojovací čára 64"/>
            <p:cNvCxnSpPr>
              <a:cxnSpLocks noChangeShapeType="1"/>
            </p:cNvCxnSpPr>
            <p:nvPr/>
          </p:nvCxnSpPr>
          <p:spPr bwMode="auto">
            <a:xfrm rot="5400000">
              <a:off x="5188791" y="6300661"/>
              <a:ext cx="127000" cy="15875"/>
            </a:xfrm>
            <a:prstGeom prst="line">
              <a:avLst/>
            </a:prstGeom>
            <a:noFill/>
            <a:ln w="38100" algn="ctr">
              <a:solidFill>
                <a:schemeClr val="accent2"/>
              </a:solidFill>
              <a:round/>
              <a:headEnd/>
              <a:tailEnd/>
            </a:ln>
          </p:spPr>
        </p:cxnSp>
      </p:grpSp>
      <p:grpSp>
        <p:nvGrpSpPr>
          <p:cNvPr id="306" name="Skupina 305"/>
          <p:cNvGrpSpPr/>
          <p:nvPr/>
        </p:nvGrpSpPr>
        <p:grpSpPr>
          <a:xfrm>
            <a:off x="4211960" y="548680"/>
            <a:ext cx="648072" cy="717684"/>
            <a:chOff x="4788024" y="4367500"/>
            <a:chExt cx="2032875" cy="2490500"/>
          </a:xfrm>
        </p:grpSpPr>
        <p:sp>
          <p:nvSpPr>
            <p:cNvPr id="307" name="Freeform 4"/>
            <p:cNvSpPr>
              <a:spLocks/>
            </p:cNvSpPr>
            <p:nvPr/>
          </p:nvSpPr>
          <p:spPr bwMode="auto">
            <a:xfrm>
              <a:off x="4788024" y="4367500"/>
              <a:ext cx="2032875" cy="2490500"/>
            </a:xfrm>
            <a:custGeom>
              <a:avLst/>
              <a:gdLst>
                <a:gd name="T0" fmla="*/ 2147483647 w 839"/>
                <a:gd name="T1" fmla="*/ 2147483647 h 850"/>
                <a:gd name="T2" fmla="*/ 2147483647 w 839"/>
                <a:gd name="T3" fmla="*/ 2147483647 h 850"/>
                <a:gd name="T4" fmla="*/ 2147483647 w 839"/>
                <a:gd name="T5" fmla="*/ 2147483647 h 850"/>
                <a:gd name="T6" fmla="*/ 2147483647 w 839"/>
                <a:gd name="T7" fmla="*/ 2147483647 h 850"/>
                <a:gd name="T8" fmla="*/ 2147483647 w 839"/>
                <a:gd name="T9" fmla="*/ 2147483647 h 850"/>
                <a:gd name="T10" fmla="*/ 2147483647 w 839"/>
                <a:gd name="T11" fmla="*/ 2147483647 h 850"/>
                <a:gd name="T12" fmla="*/ 2147483647 w 839"/>
                <a:gd name="T13" fmla="*/ 2147483647 h 850"/>
                <a:gd name="T14" fmla="*/ 2147483647 w 839"/>
                <a:gd name="T15" fmla="*/ 2147483647 h 850"/>
                <a:gd name="T16" fmla="*/ 2147483647 w 839"/>
                <a:gd name="T17" fmla="*/ 2147483647 h 850"/>
                <a:gd name="T18" fmla="*/ 2147483647 w 839"/>
                <a:gd name="T19" fmla="*/ 2147483647 h 850"/>
                <a:gd name="T20" fmla="*/ 2147483647 w 839"/>
                <a:gd name="T21" fmla="*/ 2147483647 h 850"/>
                <a:gd name="T22" fmla="*/ 2147483647 w 839"/>
                <a:gd name="T23" fmla="*/ 2147483647 h 850"/>
                <a:gd name="T24" fmla="*/ 2147483647 w 839"/>
                <a:gd name="T25" fmla="*/ 2147483647 h 850"/>
                <a:gd name="T26" fmla="*/ 2147483647 w 839"/>
                <a:gd name="T27" fmla="*/ 2147483647 h 850"/>
                <a:gd name="T28" fmla="*/ 2147483647 w 839"/>
                <a:gd name="T29" fmla="*/ 2147483647 h 850"/>
                <a:gd name="T30" fmla="*/ 2147483647 w 839"/>
                <a:gd name="T31" fmla="*/ 2147483647 h 850"/>
                <a:gd name="T32" fmla="*/ 2147483647 w 839"/>
                <a:gd name="T33" fmla="*/ 2147483647 h 850"/>
                <a:gd name="T34" fmla="*/ 2147483647 w 839"/>
                <a:gd name="T35" fmla="*/ 2147483647 h 850"/>
                <a:gd name="T36" fmla="*/ 2147483647 w 839"/>
                <a:gd name="T37" fmla="*/ 2147483647 h 850"/>
                <a:gd name="T38" fmla="*/ 2147483647 w 839"/>
                <a:gd name="T39" fmla="*/ 2147483647 h 850"/>
                <a:gd name="T40" fmla="*/ 2147483647 w 839"/>
                <a:gd name="T41" fmla="*/ 2147483647 h 850"/>
                <a:gd name="T42" fmla="*/ 2147483647 w 839"/>
                <a:gd name="T43" fmla="*/ 2147483647 h 850"/>
                <a:gd name="T44" fmla="*/ 2147483647 w 839"/>
                <a:gd name="T45" fmla="*/ 2147483647 h 850"/>
                <a:gd name="T46" fmla="*/ 2147483647 w 839"/>
                <a:gd name="T47" fmla="*/ 2147483647 h 850"/>
                <a:gd name="T48" fmla="*/ 2147483647 w 839"/>
                <a:gd name="T49" fmla="*/ 2147483647 h 850"/>
                <a:gd name="T50" fmla="*/ 2147483647 w 839"/>
                <a:gd name="T51" fmla="*/ 2147483647 h 850"/>
                <a:gd name="T52" fmla="*/ 2147483647 w 839"/>
                <a:gd name="T53" fmla="*/ 2147483647 h 850"/>
                <a:gd name="T54" fmla="*/ 2147483647 w 839"/>
                <a:gd name="T55" fmla="*/ 2147483647 h 850"/>
                <a:gd name="T56" fmla="*/ 2147483647 w 839"/>
                <a:gd name="T57" fmla="*/ 2147483647 h 850"/>
                <a:gd name="T58" fmla="*/ 2147483647 w 839"/>
                <a:gd name="T59" fmla="*/ 2147483647 h 850"/>
                <a:gd name="T60" fmla="*/ 2147483647 w 839"/>
                <a:gd name="T61" fmla="*/ 2147483647 h 850"/>
                <a:gd name="T62" fmla="*/ 2147483647 w 839"/>
                <a:gd name="T63" fmla="*/ 2147483647 h 850"/>
                <a:gd name="T64" fmla="*/ 2147483647 w 839"/>
                <a:gd name="T65" fmla="*/ 2147483647 h 8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9"/>
                <a:gd name="T100" fmla="*/ 0 h 850"/>
                <a:gd name="T101" fmla="*/ 839 w 839"/>
                <a:gd name="T102" fmla="*/ 850 h 8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9" h="850">
                  <a:moveTo>
                    <a:pt x="115" y="378"/>
                  </a:moveTo>
                  <a:cubicBezTo>
                    <a:pt x="175" y="358"/>
                    <a:pt x="103" y="387"/>
                    <a:pt x="155" y="346"/>
                  </a:cubicBezTo>
                  <a:cubicBezTo>
                    <a:pt x="162" y="341"/>
                    <a:pt x="171" y="342"/>
                    <a:pt x="179" y="338"/>
                  </a:cubicBezTo>
                  <a:cubicBezTo>
                    <a:pt x="217" y="319"/>
                    <a:pt x="258" y="296"/>
                    <a:pt x="299" y="282"/>
                  </a:cubicBezTo>
                  <a:cubicBezTo>
                    <a:pt x="304" y="274"/>
                    <a:pt x="321" y="266"/>
                    <a:pt x="315" y="258"/>
                  </a:cubicBezTo>
                  <a:cubicBezTo>
                    <a:pt x="304" y="245"/>
                    <a:pt x="267" y="242"/>
                    <a:pt x="267" y="242"/>
                  </a:cubicBezTo>
                  <a:cubicBezTo>
                    <a:pt x="251" y="245"/>
                    <a:pt x="234" y="243"/>
                    <a:pt x="219" y="250"/>
                  </a:cubicBezTo>
                  <a:cubicBezTo>
                    <a:pt x="210" y="254"/>
                    <a:pt x="211" y="269"/>
                    <a:pt x="203" y="274"/>
                  </a:cubicBezTo>
                  <a:cubicBezTo>
                    <a:pt x="189" y="283"/>
                    <a:pt x="171" y="285"/>
                    <a:pt x="155" y="290"/>
                  </a:cubicBezTo>
                  <a:cubicBezTo>
                    <a:pt x="146" y="293"/>
                    <a:pt x="140" y="302"/>
                    <a:pt x="131" y="306"/>
                  </a:cubicBezTo>
                  <a:cubicBezTo>
                    <a:pt x="116" y="313"/>
                    <a:pt x="99" y="317"/>
                    <a:pt x="83" y="322"/>
                  </a:cubicBezTo>
                  <a:cubicBezTo>
                    <a:pt x="75" y="325"/>
                    <a:pt x="59" y="330"/>
                    <a:pt x="59" y="330"/>
                  </a:cubicBezTo>
                  <a:cubicBezTo>
                    <a:pt x="56" y="322"/>
                    <a:pt x="48" y="314"/>
                    <a:pt x="51" y="306"/>
                  </a:cubicBezTo>
                  <a:cubicBezTo>
                    <a:pt x="55" y="297"/>
                    <a:pt x="66" y="294"/>
                    <a:pt x="75" y="290"/>
                  </a:cubicBezTo>
                  <a:cubicBezTo>
                    <a:pt x="90" y="283"/>
                    <a:pt x="109" y="283"/>
                    <a:pt x="123" y="274"/>
                  </a:cubicBezTo>
                  <a:cubicBezTo>
                    <a:pt x="131" y="269"/>
                    <a:pt x="138" y="262"/>
                    <a:pt x="147" y="258"/>
                  </a:cubicBezTo>
                  <a:cubicBezTo>
                    <a:pt x="162" y="251"/>
                    <a:pt x="195" y="242"/>
                    <a:pt x="195" y="242"/>
                  </a:cubicBezTo>
                  <a:cubicBezTo>
                    <a:pt x="219" y="170"/>
                    <a:pt x="350" y="182"/>
                    <a:pt x="403" y="178"/>
                  </a:cubicBezTo>
                  <a:cubicBezTo>
                    <a:pt x="408" y="170"/>
                    <a:pt x="421" y="163"/>
                    <a:pt x="419" y="154"/>
                  </a:cubicBezTo>
                  <a:cubicBezTo>
                    <a:pt x="417" y="146"/>
                    <a:pt x="403" y="147"/>
                    <a:pt x="395" y="146"/>
                  </a:cubicBezTo>
                  <a:cubicBezTo>
                    <a:pt x="320" y="141"/>
                    <a:pt x="246" y="141"/>
                    <a:pt x="171" y="138"/>
                  </a:cubicBezTo>
                  <a:cubicBezTo>
                    <a:pt x="190" y="135"/>
                    <a:pt x="209" y="135"/>
                    <a:pt x="227" y="130"/>
                  </a:cubicBezTo>
                  <a:cubicBezTo>
                    <a:pt x="260" y="120"/>
                    <a:pt x="254" y="94"/>
                    <a:pt x="291" y="82"/>
                  </a:cubicBezTo>
                  <a:cubicBezTo>
                    <a:pt x="352" y="91"/>
                    <a:pt x="405" y="107"/>
                    <a:pt x="467" y="114"/>
                  </a:cubicBezTo>
                  <a:cubicBezTo>
                    <a:pt x="500" y="122"/>
                    <a:pt x="650" y="145"/>
                    <a:pt x="595" y="90"/>
                  </a:cubicBezTo>
                  <a:cubicBezTo>
                    <a:pt x="591" y="86"/>
                    <a:pt x="539" y="74"/>
                    <a:pt x="539" y="74"/>
                  </a:cubicBezTo>
                  <a:cubicBezTo>
                    <a:pt x="493" y="60"/>
                    <a:pt x="450" y="43"/>
                    <a:pt x="403" y="34"/>
                  </a:cubicBezTo>
                  <a:cubicBezTo>
                    <a:pt x="406" y="26"/>
                    <a:pt x="403" y="12"/>
                    <a:pt x="411" y="10"/>
                  </a:cubicBezTo>
                  <a:cubicBezTo>
                    <a:pt x="446" y="0"/>
                    <a:pt x="485" y="33"/>
                    <a:pt x="515" y="42"/>
                  </a:cubicBezTo>
                  <a:cubicBezTo>
                    <a:pt x="544" y="51"/>
                    <a:pt x="574" y="52"/>
                    <a:pt x="603" y="58"/>
                  </a:cubicBezTo>
                  <a:cubicBezTo>
                    <a:pt x="639" y="82"/>
                    <a:pt x="683" y="104"/>
                    <a:pt x="723" y="122"/>
                  </a:cubicBezTo>
                  <a:cubicBezTo>
                    <a:pt x="809" y="160"/>
                    <a:pt x="741" y="118"/>
                    <a:pt x="795" y="154"/>
                  </a:cubicBezTo>
                  <a:cubicBezTo>
                    <a:pt x="798" y="162"/>
                    <a:pt x="799" y="170"/>
                    <a:pt x="803" y="178"/>
                  </a:cubicBezTo>
                  <a:cubicBezTo>
                    <a:pt x="807" y="187"/>
                    <a:pt x="828" y="200"/>
                    <a:pt x="819" y="202"/>
                  </a:cubicBezTo>
                  <a:cubicBezTo>
                    <a:pt x="803" y="206"/>
                    <a:pt x="771" y="186"/>
                    <a:pt x="771" y="186"/>
                  </a:cubicBezTo>
                  <a:cubicBezTo>
                    <a:pt x="738" y="137"/>
                    <a:pt x="714" y="156"/>
                    <a:pt x="651" y="162"/>
                  </a:cubicBezTo>
                  <a:cubicBezTo>
                    <a:pt x="659" y="165"/>
                    <a:pt x="667" y="166"/>
                    <a:pt x="675" y="170"/>
                  </a:cubicBezTo>
                  <a:cubicBezTo>
                    <a:pt x="684" y="174"/>
                    <a:pt x="690" y="182"/>
                    <a:pt x="699" y="186"/>
                  </a:cubicBezTo>
                  <a:cubicBezTo>
                    <a:pt x="714" y="193"/>
                    <a:pt x="747" y="202"/>
                    <a:pt x="747" y="202"/>
                  </a:cubicBezTo>
                  <a:cubicBezTo>
                    <a:pt x="771" y="237"/>
                    <a:pt x="786" y="240"/>
                    <a:pt x="747" y="266"/>
                  </a:cubicBezTo>
                  <a:cubicBezTo>
                    <a:pt x="715" y="255"/>
                    <a:pt x="697" y="231"/>
                    <a:pt x="667" y="218"/>
                  </a:cubicBezTo>
                  <a:cubicBezTo>
                    <a:pt x="652" y="211"/>
                    <a:pt x="635" y="207"/>
                    <a:pt x="619" y="202"/>
                  </a:cubicBezTo>
                  <a:cubicBezTo>
                    <a:pt x="603" y="197"/>
                    <a:pt x="571" y="186"/>
                    <a:pt x="571" y="186"/>
                  </a:cubicBezTo>
                  <a:cubicBezTo>
                    <a:pt x="493" y="192"/>
                    <a:pt x="472" y="178"/>
                    <a:pt x="435" y="234"/>
                  </a:cubicBezTo>
                  <a:cubicBezTo>
                    <a:pt x="497" y="275"/>
                    <a:pt x="578" y="254"/>
                    <a:pt x="651" y="266"/>
                  </a:cubicBezTo>
                  <a:cubicBezTo>
                    <a:pt x="672" y="287"/>
                    <a:pt x="682" y="321"/>
                    <a:pt x="707" y="338"/>
                  </a:cubicBezTo>
                  <a:cubicBezTo>
                    <a:pt x="723" y="349"/>
                    <a:pt x="755" y="370"/>
                    <a:pt x="755" y="370"/>
                  </a:cubicBezTo>
                  <a:cubicBezTo>
                    <a:pt x="775" y="430"/>
                    <a:pt x="746" y="358"/>
                    <a:pt x="787" y="410"/>
                  </a:cubicBezTo>
                  <a:cubicBezTo>
                    <a:pt x="792" y="417"/>
                    <a:pt x="790" y="427"/>
                    <a:pt x="795" y="434"/>
                  </a:cubicBezTo>
                  <a:cubicBezTo>
                    <a:pt x="801" y="443"/>
                    <a:pt x="811" y="450"/>
                    <a:pt x="819" y="458"/>
                  </a:cubicBezTo>
                  <a:cubicBezTo>
                    <a:pt x="839" y="519"/>
                    <a:pt x="832" y="554"/>
                    <a:pt x="811" y="618"/>
                  </a:cubicBezTo>
                  <a:cubicBezTo>
                    <a:pt x="806" y="634"/>
                    <a:pt x="804" y="652"/>
                    <a:pt x="795" y="666"/>
                  </a:cubicBezTo>
                  <a:cubicBezTo>
                    <a:pt x="784" y="682"/>
                    <a:pt x="777" y="700"/>
                    <a:pt x="763" y="714"/>
                  </a:cubicBezTo>
                  <a:cubicBezTo>
                    <a:pt x="747" y="730"/>
                    <a:pt x="715" y="762"/>
                    <a:pt x="715" y="762"/>
                  </a:cubicBezTo>
                  <a:cubicBezTo>
                    <a:pt x="702" y="801"/>
                    <a:pt x="668" y="812"/>
                    <a:pt x="635" y="834"/>
                  </a:cubicBezTo>
                  <a:cubicBezTo>
                    <a:pt x="621" y="843"/>
                    <a:pt x="587" y="850"/>
                    <a:pt x="587" y="850"/>
                  </a:cubicBezTo>
                  <a:cubicBezTo>
                    <a:pt x="536" y="847"/>
                    <a:pt x="486" y="847"/>
                    <a:pt x="435" y="842"/>
                  </a:cubicBezTo>
                  <a:cubicBezTo>
                    <a:pt x="427" y="841"/>
                    <a:pt x="419" y="835"/>
                    <a:pt x="411" y="834"/>
                  </a:cubicBezTo>
                  <a:cubicBezTo>
                    <a:pt x="374" y="827"/>
                    <a:pt x="299" y="818"/>
                    <a:pt x="299" y="818"/>
                  </a:cubicBezTo>
                  <a:cubicBezTo>
                    <a:pt x="247" y="801"/>
                    <a:pt x="203" y="793"/>
                    <a:pt x="147" y="786"/>
                  </a:cubicBezTo>
                  <a:cubicBezTo>
                    <a:pt x="113" y="763"/>
                    <a:pt x="94" y="729"/>
                    <a:pt x="59" y="706"/>
                  </a:cubicBezTo>
                  <a:cubicBezTo>
                    <a:pt x="34" y="668"/>
                    <a:pt x="46" y="691"/>
                    <a:pt x="27" y="634"/>
                  </a:cubicBezTo>
                  <a:cubicBezTo>
                    <a:pt x="24" y="626"/>
                    <a:pt x="19" y="610"/>
                    <a:pt x="19" y="610"/>
                  </a:cubicBezTo>
                  <a:cubicBezTo>
                    <a:pt x="26" y="491"/>
                    <a:pt x="0" y="484"/>
                    <a:pt x="75" y="434"/>
                  </a:cubicBezTo>
                  <a:cubicBezTo>
                    <a:pt x="78" y="426"/>
                    <a:pt x="77" y="416"/>
                    <a:pt x="83" y="410"/>
                  </a:cubicBezTo>
                  <a:cubicBezTo>
                    <a:pt x="118" y="375"/>
                    <a:pt x="155" y="378"/>
                    <a:pt x="115" y="378"/>
                  </a:cubicBezTo>
                  <a:close/>
                </a:path>
              </a:pathLst>
            </a:custGeom>
            <a:solidFill>
              <a:schemeClr val="bg1"/>
            </a:solidFill>
            <a:ln w="25400">
              <a:solidFill>
                <a:schemeClr val="tx1"/>
              </a:solidFill>
              <a:round/>
              <a:headEnd/>
              <a:tailEnd/>
            </a:ln>
          </p:spPr>
          <p:txBody>
            <a:bodyPr/>
            <a:lstStyle/>
            <a:p>
              <a:endParaRPr lang="cs-CZ"/>
            </a:p>
          </p:txBody>
        </p:sp>
        <p:sp>
          <p:nvSpPr>
            <p:cNvPr id="308" name="Freeform 5"/>
            <p:cNvSpPr>
              <a:spLocks/>
            </p:cNvSpPr>
            <p:nvPr/>
          </p:nvSpPr>
          <p:spPr bwMode="auto">
            <a:xfrm>
              <a:off x="4872828" y="5217200"/>
              <a:ext cx="1860843" cy="1547040"/>
            </a:xfrm>
            <a:custGeom>
              <a:avLst/>
              <a:gdLst>
                <a:gd name="T0" fmla="*/ 2147483647 w 696"/>
                <a:gd name="T1" fmla="*/ 2147483647 h 506"/>
                <a:gd name="T2" fmla="*/ 2147483647 w 696"/>
                <a:gd name="T3" fmla="*/ 2147483647 h 506"/>
                <a:gd name="T4" fmla="*/ 0 w 696"/>
                <a:gd name="T5" fmla="*/ 2147483647 h 506"/>
                <a:gd name="T6" fmla="*/ 2147483647 w 696"/>
                <a:gd name="T7" fmla="*/ 2147483647 h 506"/>
                <a:gd name="T8" fmla="*/ 2147483647 w 696"/>
                <a:gd name="T9" fmla="*/ 2147483647 h 506"/>
                <a:gd name="T10" fmla="*/ 2147483647 w 696"/>
                <a:gd name="T11" fmla="*/ 2147483647 h 506"/>
                <a:gd name="T12" fmla="*/ 2147483647 w 696"/>
                <a:gd name="T13" fmla="*/ 2147483647 h 506"/>
                <a:gd name="T14" fmla="*/ 2147483647 w 696"/>
                <a:gd name="T15" fmla="*/ 2147483647 h 506"/>
                <a:gd name="T16" fmla="*/ 2147483647 w 696"/>
                <a:gd name="T17" fmla="*/ 2147483647 h 506"/>
                <a:gd name="T18" fmla="*/ 2147483647 w 696"/>
                <a:gd name="T19" fmla="*/ 2147483647 h 506"/>
                <a:gd name="T20" fmla="*/ 2147483647 w 696"/>
                <a:gd name="T21" fmla="*/ 2147483647 h 506"/>
                <a:gd name="T22" fmla="*/ 2147483647 w 696"/>
                <a:gd name="T23" fmla="*/ 2147483647 h 506"/>
                <a:gd name="T24" fmla="*/ 2147483647 w 696"/>
                <a:gd name="T25" fmla="*/ 2147483647 h 506"/>
                <a:gd name="T26" fmla="*/ 2147483647 w 696"/>
                <a:gd name="T27" fmla="*/ 2147483647 h 506"/>
                <a:gd name="T28" fmla="*/ 2147483647 w 696"/>
                <a:gd name="T29" fmla="*/ 2147483647 h 506"/>
                <a:gd name="T30" fmla="*/ 2147483647 w 696"/>
                <a:gd name="T31" fmla="*/ 2147483647 h 506"/>
                <a:gd name="T32" fmla="*/ 2147483647 w 696"/>
                <a:gd name="T33" fmla="*/ 0 h 506"/>
                <a:gd name="T34" fmla="*/ 2147483647 w 696"/>
                <a:gd name="T35" fmla="*/ 2147483647 h 506"/>
                <a:gd name="T36" fmla="*/ 2147483647 w 696"/>
                <a:gd name="T37" fmla="*/ 2147483647 h 506"/>
                <a:gd name="T38" fmla="*/ 2147483647 w 696"/>
                <a:gd name="T39" fmla="*/ 2147483647 h 506"/>
                <a:gd name="T40" fmla="*/ 2147483647 w 696"/>
                <a:gd name="T41" fmla="*/ 2147483647 h 5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6"/>
                <a:gd name="T64" fmla="*/ 0 h 506"/>
                <a:gd name="T65" fmla="*/ 696 w 696"/>
                <a:gd name="T66" fmla="*/ 506 h 5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6" h="506">
                  <a:moveTo>
                    <a:pt x="176" y="64"/>
                  </a:moveTo>
                  <a:cubicBezTo>
                    <a:pt x="132" y="93"/>
                    <a:pt x="106" y="140"/>
                    <a:pt x="64" y="168"/>
                  </a:cubicBezTo>
                  <a:cubicBezTo>
                    <a:pt x="41" y="202"/>
                    <a:pt x="14" y="215"/>
                    <a:pt x="0" y="256"/>
                  </a:cubicBezTo>
                  <a:cubicBezTo>
                    <a:pt x="10" y="304"/>
                    <a:pt x="30" y="383"/>
                    <a:pt x="80" y="400"/>
                  </a:cubicBezTo>
                  <a:cubicBezTo>
                    <a:pt x="97" y="452"/>
                    <a:pt x="72" y="397"/>
                    <a:pt x="136" y="440"/>
                  </a:cubicBezTo>
                  <a:cubicBezTo>
                    <a:pt x="214" y="492"/>
                    <a:pt x="214" y="492"/>
                    <a:pt x="312" y="504"/>
                  </a:cubicBezTo>
                  <a:cubicBezTo>
                    <a:pt x="384" y="501"/>
                    <a:pt x="457" y="506"/>
                    <a:pt x="528" y="496"/>
                  </a:cubicBezTo>
                  <a:cubicBezTo>
                    <a:pt x="538" y="495"/>
                    <a:pt x="536" y="478"/>
                    <a:pt x="544" y="472"/>
                  </a:cubicBezTo>
                  <a:cubicBezTo>
                    <a:pt x="551" y="467"/>
                    <a:pt x="560" y="467"/>
                    <a:pt x="568" y="464"/>
                  </a:cubicBezTo>
                  <a:cubicBezTo>
                    <a:pt x="573" y="456"/>
                    <a:pt x="577" y="447"/>
                    <a:pt x="584" y="440"/>
                  </a:cubicBezTo>
                  <a:cubicBezTo>
                    <a:pt x="591" y="433"/>
                    <a:pt x="602" y="431"/>
                    <a:pt x="608" y="424"/>
                  </a:cubicBezTo>
                  <a:cubicBezTo>
                    <a:pt x="629" y="399"/>
                    <a:pt x="660" y="353"/>
                    <a:pt x="672" y="320"/>
                  </a:cubicBezTo>
                  <a:cubicBezTo>
                    <a:pt x="676" y="310"/>
                    <a:pt x="677" y="299"/>
                    <a:pt x="680" y="288"/>
                  </a:cubicBezTo>
                  <a:cubicBezTo>
                    <a:pt x="685" y="272"/>
                    <a:pt x="696" y="240"/>
                    <a:pt x="696" y="240"/>
                  </a:cubicBezTo>
                  <a:cubicBezTo>
                    <a:pt x="685" y="206"/>
                    <a:pt x="670" y="172"/>
                    <a:pt x="640" y="152"/>
                  </a:cubicBezTo>
                  <a:cubicBezTo>
                    <a:pt x="624" y="128"/>
                    <a:pt x="608" y="104"/>
                    <a:pt x="592" y="80"/>
                  </a:cubicBezTo>
                  <a:cubicBezTo>
                    <a:pt x="563" y="36"/>
                    <a:pt x="464" y="16"/>
                    <a:pt x="416" y="0"/>
                  </a:cubicBezTo>
                  <a:cubicBezTo>
                    <a:pt x="343" y="6"/>
                    <a:pt x="291" y="18"/>
                    <a:pt x="224" y="40"/>
                  </a:cubicBezTo>
                  <a:cubicBezTo>
                    <a:pt x="216" y="43"/>
                    <a:pt x="208" y="45"/>
                    <a:pt x="200" y="48"/>
                  </a:cubicBezTo>
                  <a:cubicBezTo>
                    <a:pt x="182" y="54"/>
                    <a:pt x="136" y="91"/>
                    <a:pt x="152" y="80"/>
                  </a:cubicBezTo>
                  <a:cubicBezTo>
                    <a:pt x="160" y="75"/>
                    <a:pt x="168" y="69"/>
                    <a:pt x="176" y="64"/>
                  </a:cubicBezTo>
                  <a:close/>
                </a:path>
              </a:pathLst>
            </a:custGeom>
            <a:solidFill>
              <a:schemeClr val="bg1"/>
            </a:solidFill>
            <a:ln w="25400">
              <a:solidFill>
                <a:schemeClr val="tx1"/>
              </a:solidFill>
              <a:round/>
              <a:headEnd/>
              <a:tailEnd/>
            </a:ln>
          </p:spPr>
          <p:txBody>
            <a:bodyPr/>
            <a:lstStyle/>
            <a:p>
              <a:endParaRPr lang="cs-CZ"/>
            </a:p>
          </p:txBody>
        </p:sp>
        <p:cxnSp>
          <p:nvCxnSpPr>
            <p:cNvPr id="309" name="Přímá spojovací čára 50"/>
            <p:cNvCxnSpPr>
              <a:cxnSpLocks noChangeShapeType="1"/>
            </p:cNvCxnSpPr>
            <p:nvPr/>
          </p:nvCxnSpPr>
          <p:spPr bwMode="auto">
            <a:xfrm rot="5400000">
              <a:off x="4967927" y="5958178"/>
              <a:ext cx="665111" cy="109033"/>
            </a:xfrm>
            <a:prstGeom prst="line">
              <a:avLst/>
            </a:prstGeom>
            <a:noFill/>
            <a:ln w="38100" algn="ctr">
              <a:solidFill>
                <a:srgbClr val="FF0000"/>
              </a:solidFill>
              <a:round/>
              <a:headEnd/>
              <a:tailEnd/>
            </a:ln>
          </p:spPr>
        </p:cxnSp>
        <p:cxnSp>
          <p:nvCxnSpPr>
            <p:cNvPr id="310" name="Přímá spojovací čára 61"/>
            <p:cNvCxnSpPr>
              <a:cxnSpLocks noChangeShapeType="1"/>
            </p:cNvCxnSpPr>
            <p:nvPr/>
          </p:nvCxnSpPr>
          <p:spPr bwMode="auto">
            <a:xfrm rot="5400000">
              <a:off x="5200533" y="5825229"/>
              <a:ext cx="665111" cy="109033"/>
            </a:xfrm>
            <a:prstGeom prst="line">
              <a:avLst/>
            </a:prstGeom>
            <a:noFill/>
            <a:ln w="38100" algn="ctr">
              <a:solidFill>
                <a:srgbClr val="FF0000"/>
              </a:solidFill>
              <a:round/>
              <a:headEnd/>
              <a:tailEnd/>
            </a:ln>
          </p:spPr>
        </p:cxnSp>
        <p:cxnSp>
          <p:nvCxnSpPr>
            <p:cNvPr id="311" name="Přímá spojovací čára 62"/>
            <p:cNvCxnSpPr>
              <a:cxnSpLocks noChangeShapeType="1"/>
            </p:cNvCxnSpPr>
            <p:nvPr/>
          </p:nvCxnSpPr>
          <p:spPr bwMode="auto">
            <a:xfrm rot="5400000">
              <a:off x="5433138" y="6090439"/>
              <a:ext cx="665111" cy="109033"/>
            </a:xfrm>
            <a:prstGeom prst="line">
              <a:avLst/>
            </a:prstGeom>
            <a:noFill/>
            <a:ln w="38100" algn="ctr">
              <a:solidFill>
                <a:srgbClr val="FF0000"/>
              </a:solidFill>
              <a:round/>
              <a:headEnd/>
              <a:tailEnd/>
            </a:ln>
          </p:spPr>
        </p:cxnSp>
        <p:cxnSp>
          <p:nvCxnSpPr>
            <p:cNvPr id="312" name="Přímá spojovací čára 63"/>
            <p:cNvCxnSpPr>
              <a:cxnSpLocks noChangeShapeType="1"/>
            </p:cNvCxnSpPr>
            <p:nvPr/>
          </p:nvCxnSpPr>
          <p:spPr bwMode="auto">
            <a:xfrm rot="5400000">
              <a:off x="5665744" y="5692326"/>
              <a:ext cx="665111" cy="109033"/>
            </a:xfrm>
            <a:prstGeom prst="line">
              <a:avLst/>
            </a:prstGeom>
            <a:noFill/>
            <a:ln w="38100" algn="ctr">
              <a:solidFill>
                <a:srgbClr val="FF0000"/>
              </a:solidFill>
              <a:round/>
              <a:headEnd/>
              <a:tailEnd/>
            </a:ln>
          </p:spPr>
        </p:cxnSp>
        <p:cxnSp>
          <p:nvCxnSpPr>
            <p:cNvPr id="313" name="Přímá spojovací čára 64"/>
            <p:cNvCxnSpPr>
              <a:cxnSpLocks noChangeShapeType="1"/>
            </p:cNvCxnSpPr>
            <p:nvPr/>
          </p:nvCxnSpPr>
          <p:spPr bwMode="auto">
            <a:xfrm rot="5400000">
              <a:off x="5898349" y="5958178"/>
              <a:ext cx="665111" cy="109033"/>
            </a:xfrm>
            <a:prstGeom prst="line">
              <a:avLst/>
            </a:prstGeom>
            <a:noFill/>
            <a:ln w="38100" algn="ctr">
              <a:solidFill>
                <a:srgbClr val="FF0000"/>
              </a:solidFill>
              <a:round/>
              <a:headEnd/>
              <a:tailEnd/>
            </a:ln>
          </p:spPr>
        </p:cxnSp>
        <p:cxnSp>
          <p:nvCxnSpPr>
            <p:cNvPr id="314" name="Přímá spojovací čára 64"/>
            <p:cNvCxnSpPr>
              <a:cxnSpLocks noChangeShapeType="1"/>
            </p:cNvCxnSpPr>
            <p:nvPr/>
          </p:nvCxnSpPr>
          <p:spPr bwMode="auto">
            <a:xfrm rot="5400000">
              <a:off x="6113890" y="6342035"/>
              <a:ext cx="127591" cy="16276"/>
            </a:xfrm>
            <a:prstGeom prst="line">
              <a:avLst/>
            </a:prstGeom>
            <a:noFill/>
            <a:ln w="38100" algn="ctr">
              <a:solidFill>
                <a:schemeClr val="accent2"/>
              </a:solidFill>
              <a:round/>
              <a:headEnd/>
              <a:tailEnd/>
            </a:ln>
          </p:spPr>
        </p:cxnSp>
        <p:cxnSp>
          <p:nvCxnSpPr>
            <p:cNvPr id="315" name="Přímá spojovací čára 64"/>
            <p:cNvCxnSpPr>
              <a:cxnSpLocks noChangeShapeType="1"/>
            </p:cNvCxnSpPr>
            <p:nvPr/>
          </p:nvCxnSpPr>
          <p:spPr bwMode="auto">
            <a:xfrm rot="5400000">
              <a:off x="6226222" y="5668042"/>
              <a:ext cx="127000" cy="17463"/>
            </a:xfrm>
            <a:prstGeom prst="line">
              <a:avLst/>
            </a:prstGeom>
            <a:noFill/>
            <a:ln w="38100" algn="ctr">
              <a:solidFill>
                <a:schemeClr val="accent2"/>
              </a:solidFill>
              <a:round/>
              <a:headEnd/>
              <a:tailEnd/>
            </a:ln>
          </p:spPr>
        </p:cxnSp>
        <p:cxnSp>
          <p:nvCxnSpPr>
            <p:cNvPr id="316" name="Přímá spojovací čára 64"/>
            <p:cNvCxnSpPr>
              <a:cxnSpLocks noChangeShapeType="1"/>
            </p:cNvCxnSpPr>
            <p:nvPr/>
          </p:nvCxnSpPr>
          <p:spPr bwMode="auto">
            <a:xfrm rot="5400000">
              <a:off x="5988097" y="5431505"/>
              <a:ext cx="128588" cy="15875"/>
            </a:xfrm>
            <a:prstGeom prst="line">
              <a:avLst/>
            </a:prstGeom>
            <a:noFill/>
            <a:ln w="38100" algn="ctr">
              <a:solidFill>
                <a:schemeClr val="accent2"/>
              </a:solidFill>
              <a:round/>
              <a:headEnd/>
              <a:tailEnd/>
            </a:ln>
          </p:spPr>
        </p:cxnSp>
        <p:cxnSp>
          <p:nvCxnSpPr>
            <p:cNvPr id="317" name="Přímá spojovací čára 64"/>
            <p:cNvCxnSpPr>
              <a:cxnSpLocks noChangeShapeType="1"/>
            </p:cNvCxnSpPr>
            <p:nvPr/>
          </p:nvCxnSpPr>
          <p:spPr bwMode="auto">
            <a:xfrm rot="5400000">
              <a:off x="5890466" y="6033961"/>
              <a:ext cx="127000" cy="15875"/>
            </a:xfrm>
            <a:prstGeom prst="line">
              <a:avLst/>
            </a:prstGeom>
            <a:noFill/>
            <a:ln w="38100" algn="ctr">
              <a:solidFill>
                <a:schemeClr val="accent2"/>
              </a:solidFill>
              <a:round/>
              <a:headEnd/>
              <a:tailEnd/>
            </a:ln>
          </p:spPr>
        </p:cxnSp>
        <p:cxnSp>
          <p:nvCxnSpPr>
            <p:cNvPr id="318" name="Přímá spojovací čára 64"/>
            <p:cNvCxnSpPr>
              <a:cxnSpLocks noChangeShapeType="1"/>
            </p:cNvCxnSpPr>
            <p:nvPr/>
          </p:nvCxnSpPr>
          <p:spPr bwMode="auto">
            <a:xfrm rot="5400000">
              <a:off x="5753147" y="5823617"/>
              <a:ext cx="127000" cy="17463"/>
            </a:xfrm>
            <a:prstGeom prst="line">
              <a:avLst/>
            </a:prstGeom>
            <a:noFill/>
            <a:ln w="38100" algn="ctr">
              <a:solidFill>
                <a:schemeClr val="accent2"/>
              </a:solidFill>
              <a:round/>
              <a:headEnd/>
              <a:tailEnd/>
            </a:ln>
          </p:spPr>
        </p:cxnSp>
        <p:cxnSp>
          <p:nvCxnSpPr>
            <p:cNvPr id="319" name="Přímá spojovací čára 64"/>
            <p:cNvCxnSpPr>
              <a:cxnSpLocks noChangeShapeType="1"/>
            </p:cNvCxnSpPr>
            <p:nvPr/>
          </p:nvCxnSpPr>
          <p:spPr bwMode="auto">
            <a:xfrm rot="5400000">
              <a:off x="5650753" y="6445124"/>
              <a:ext cx="127000" cy="15875"/>
            </a:xfrm>
            <a:prstGeom prst="line">
              <a:avLst/>
            </a:prstGeom>
            <a:noFill/>
            <a:ln w="38100" algn="ctr">
              <a:solidFill>
                <a:schemeClr val="accent2"/>
              </a:solidFill>
              <a:round/>
              <a:headEnd/>
              <a:tailEnd/>
            </a:ln>
          </p:spPr>
        </p:cxnSp>
        <p:cxnSp>
          <p:nvCxnSpPr>
            <p:cNvPr id="320" name="Přímá spojovací čára 64"/>
            <p:cNvCxnSpPr>
              <a:cxnSpLocks noChangeShapeType="1"/>
            </p:cNvCxnSpPr>
            <p:nvPr/>
          </p:nvCxnSpPr>
          <p:spPr bwMode="auto">
            <a:xfrm rot="5400000">
              <a:off x="5520578" y="5562474"/>
              <a:ext cx="127000" cy="15875"/>
            </a:xfrm>
            <a:prstGeom prst="line">
              <a:avLst/>
            </a:prstGeom>
            <a:noFill/>
            <a:ln w="38100" algn="ctr">
              <a:solidFill>
                <a:schemeClr val="accent2"/>
              </a:solidFill>
              <a:round/>
              <a:headEnd/>
              <a:tailEnd/>
            </a:ln>
          </p:spPr>
        </p:cxnSp>
        <p:cxnSp>
          <p:nvCxnSpPr>
            <p:cNvPr id="321" name="Přímá spojovací čára 64"/>
            <p:cNvCxnSpPr>
              <a:cxnSpLocks noChangeShapeType="1"/>
            </p:cNvCxnSpPr>
            <p:nvPr/>
          </p:nvCxnSpPr>
          <p:spPr bwMode="auto">
            <a:xfrm rot="5400000">
              <a:off x="5415009" y="6199855"/>
              <a:ext cx="128588" cy="15875"/>
            </a:xfrm>
            <a:prstGeom prst="line">
              <a:avLst/>
            </a:prstGeom>
            <a:noFill/>
            <a:ln w="38100" algn="ctr">
              <a:solidFill>
                <a:schemeClr val="accent2"/>
              </a:solidFill>
              <a:round/>
              <a:headEnd/>
              <a:tailEnd/>
            </a:ln>
          </p:spPr>
        </p:cxnSp>
        <p:cxnSp>
          <p:nvCxnSpPr>
            <p:cNvPr id="322" name="Přímá spojovací čára 64"/>
            <p:cNvCxnSpPr>
              <a:cxnSpLocks noChangeShapeType="1"/>
            </p:cNvCxnSpPr>
            <p:nvPr/>
          </p:nvCxnSpPr>
          <p:spPr bwMode="auto">
            <a:xfrm rot="5400000">
              <a:off x="5288009" y="5687093"/>
              <a:ext cx="128587" cy="15875"/>
            </a:xfrm>
            <a:prstGeom prst="line">
              <a:avLst/>
            </a:prstGeom>
            <a:noFill/>
            <a:ln w="38100" algn="ctr">
              <a:solidFill>
                <a:schemeClr val="accent2"/>
              </a:solidFill>
              <a:round/>
              <a:headEnd/>
              <a:tailEnd/>
            </a:ln>
          </p:spPr>
        </p:cxnSp>
        <p:cxnSp>
          <p:nvCxnSpPr>
            <p:cNvPr id="323" name="Přímá spojovací čára 64"/>
            <p:cNvCxnSpPr>
              <a:cxnSpLocks noChangeShapeType="1"/>
            </p:cNvCxnSpPr>
            <p:nvPr/>
          </p:nvCxnSpPr>
          <p:spPr bwMode="auto">
            <a:xfrm rot="5400000">
              <a:off x="5188791" y="6300661"/>
              <a:ext cx="127000" cy="15875"/>
            </a:xfrm>
            <a:prstGeom prst="line">
              <a:avLst/>
            </a:prstGeom>
            <a:noFill/>
            <a:ln w="38100" algn="ctr">
              <a:solidFill>
                <a:schemeClr val="accent2"/>
              </a:solidFill>
              <a:round/>
              <a:headEnd/>
              <a:tailEnd/>
            </a:ln>
          </p:spPr>
        </p:cxnSp>
      </p:grpSp>
      <p:grpSp>
        <p:nvGrpSpPr>
          <p:cNvPr id="324" name="Skupina 323"/>
          <p:cNvGrpSpPr/>
          <p:nvPr/>
        </p:nvGrpSpPr>
        <p:grpSpPr>
          <a:xfrm>
            <a:off x="3563888" y="548680"/>
            <a:ext cx="648072" cy="717684"/>
            <a:chOff x="4788024" y="4367500"/>
            <a:chExt cx="2032875" cy="2490500"/>
          </a:xfrm>
        </p:grpSpPr>
        <p:sp>
          <p:nvSpPr>
            <p:cNvPr id="325" name="Freeform 4"/>
            <p:cNvSpPr>
              <a:spLocks/>
            </p:cNvSpPr>
            <p:nvPr/>
          </p:nvSpPr>
          <p:spPr bwMode="auto">
            <a:xfrm>
              <a:off x="4788024" y="4367500"/>
              <a:ext cx="2032875" cy="2490500"/>
            </a:xfrm>
            <a:custGeom>
              <a:avLst/>
              <a:gdLst>
                <a:gd name="T0" fmla="*/ 2147483647 w 839"/>
                <a:gd name="T1" fmla="*/ 2147483647 h 850"/>
                <a:gd name="T2" fmla="*/ 2147483647 w 839"/>
                <a:gd name="T3" fmla="*/ 2147483647 h 850"/>
                <a:gd name="T4" fmla="*/ 2147483647 w 839"/>
                <a:gd name="T5" fmla="*/ 2147483647 h 850"/>
                <a:gd name="T6" fmla="*/ 2147483647 w 839"/>
                <a:gd name="T7" fmla="*/ 2147483647 h 850"/>
                <a:gd name="T8" fmla="*/ 2147483647 w 839"/>
                <a:gd name="T9" fmla="*/ 2147483647 h 850"/>
                <a:gd name="T10" fmla="*/ 2147483647 w 839"/>
                <a:gd name="T11" fmla="*/ 2147483647 h 850"/>
                <a:gd name="T12" fmla="*/ 2147483647 w 839"/>
                <a:gd name="T13" fmla="*/ 2147483647 h 850"/>
                <a:gd name="T14" fmla="*/ 2147483647 w 839"/>
                <a:gd name="T15" fmla="*/ 2147483647 h 850"/>
                <a:gd name="T16" fmla="*/ 2147483647 w 839"/>
                <a:gd name="T17" fmla="*/ 2147483647 h 850"/>
                <a:gd name="T18" fmla="*/ 2147483647 w 839"/>
                <a:gd name="T19" fmla="*/ 2147483647 h 850"/>
                <a:gd name="T20" fmla="*/ 2147483647 w 839"/>
                <a:gd name="T21" fmla="*/ 2147483647 h 850"/>
                <a:gd name="T22" fmla="*/ 2147483647 w 839"/>
                <a:gd name="T23" fmla="*/ 2147483647 h 850"/>
                <a:gd name="T24" fmla="*/ 2147483647 w 839"/>
                <a:gd name="T25" fmla="*/ 2147483647 h 850"/>
                <a:gd name="T26" fmla="*/ 2147483647 w 839"/>
                <a:gd name="T27" fmla="*/ 2147483647 h 850"/>
                <a:gd name="T28" fmla="*/ 2147483647 w 839"/>
                <a:gd name="T29" fmla="*/ 2147483647 h 850"/>
                <a:gd name="T30" fmla="*/ 2147483647 w 839"/>
                <a:gd name="T31" fmla="*/ 2147483647 h 850"/>
                <a:gd name="T32" fmla="*/ 2147483647 w 839"/>
                <a:gd name="T33" fmla="*/ 2147483647 h 850"/>
                <a:gd name="T34" fmla="*/ 2147483647 w 839"/>
                <a:gd name="T35" fmla="*/ 2147483647 h 850"/>
                <a:gd name="T36" fmla="*/ 2147483647 w 839"/>
                <a:gd name="T37" fmla="*/ 2147483647 h 850"/>
                <a:gd name="T38" fmla="*/ 2147483647 w 839"/>
                <a:gd name="T39" fmla="*/ 2147483647 h 850"/>
                <a:gd name="T40" fmla="*/ 2147483647 w 839"/>
                <a:gd name="T41" fmla="*/ 2147483647 h 850"/>
                <a:gd name="T42" fmla="*/ 2147483647 w 839"/>
                <a:gd name="T43" fmla="*/ 2147483647 h 850"/>
                <a:gd name="T44" fmla="*/ 2147483647 w 839"/>
                <a:gd name="T45" fmla="*/ 2147483647 h 850"/>
                <a:gd name="T46" fmla="*/ 2147483647 w 839"/>
                <a:gd name="T47" fmla="*/ 2147483647 h 850"/>
                <a:gd name="T48" fmla="*/ 2147483647 w 839"/>
                <a:gd name="T49" fmla="*/ 2147483647 h 850"/>
                <a:gd name="T50" fmla="*/ 2147483647 w 839"/>
                <a:gd name="T51" fmla="*/ 2147483647 h 850"/>
                <a:gd name="T52" fmla="*/ 2147483647 w 839"/>
                <a:gd name="T53" fmla="*/ 2147483647 h 850"/>
                <a:gd name="T54" fmla="*/ 2147483647 w 839"/>
                <a:gd name="T55" fmla="*/ 2147483647 h 850"/>
                <a:gd name="T56" fmla="*/ 2147483647 w 839"/>
                <a:gd name="T57" fmla="*/ 2147483647 h 850"/>
                <a:gd name="T58" fmla="*/ 2147483647 w 839"/>
                <a:gd name="T59" fmla="*/ 2147483647 h 850"/>
                <a:gd name="T60" fmla="*/ 2147483647 w 839"/>
                <a:gd name="T61" fmla="*/ 2147483647 h 850"/>
                <a:gd name="T62" fmla="*/ 2147483647 w 839"/>
                <a:gd name="T63" fmla="*/ 2147483647 h 850"/>
                <a:gd name="T64" fmla="*/ 2147483647 w 839"/>
                <a:gd name="T65" fmla="*/ 2147483647 h 8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9"/>
                <a:gd name="T100" fmla="*/ 0 h 850"/>
                <a:gd name="T101" fmla="*/ 839 w 839"/>
                <a:gd name="T102" fmla="*/ 850 h 8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9" h="850">
                  <a:moveTo>
                    <a:pt x="115" y="378"/>
                  </a:moveTo>
                  <a:cubicBezTo>
                    <a:pt x="175" y="358"/>
                    <a:pt x="103" y="387"/>
                    <a:pt x="155" y="346"/>
                  </a:cubicBezTo>
                  <a:cubicBezTo>
                    <a:pt x="162" y="341"/>
                    <a:pt x="171" y="342"/>
                    <a:pt x="179" y="338"/>
                  </a:cubicBezTo>
                  <a:cubicBezTo>
                    <a:pt x="217" y="319"/>
                    <a:pt x="258" y="296"/>
                    <a:pt x="299" y="282"/>
                  </a:cubicBezTo>
                  <a:cubicBezTo>
                    <a:pt x="304" y="274"/>
                    <a:pt x="321" y="266"/>
                    <a:pt x="315" y="258"/>
                  </a:cubicBezTo>
                  <a:cubicBezTo>
                    <a:pt x="304" y="245"/>
                    <a:pt x="267" y="242"/>
                    <a:pt x="267" y="242"/>
                  </a:cubicBezTo>
                  <a:cubicBezTo>
                    <a:pt x="251" y="245"/>
                    <a:pt x="234" y="243"/>
                    <a:pt x="219" y="250"/>
                  </a:cubicBezTo>
                  <a:cubicBezTo>
                    <a:pt x="210" y="254"/>
                    <a:pt x="211" y="269"/>
                    <a:pt x="203" y="274"/>
                  </a:cubicBezTo>
                  <a:cubicBezTo>
                    <a:pt x="189" y="283"/>
                    <a:pt x="171" y="285"/>
                    <a:pt x="155" y="290"/>
                  </a:cubicBezTo>
                  <a:cubicBezTo>
                    <a:pt x="146" y="293"/>
                    <a:pt x="140" y="302"/>
                    <a:pt x="131" y="306"/>
                  </a:cubicBezTo>
                  <a:cubicBezTo>
                    <a:pt x="116" y="313"/>
                    <a:pt x="99" y="317"/>
                    <a:pt x="83" y="322"/>
                  </a:cubicBezTo>
                  <a:cubicBezTo>
                    <a:pt x="75" y="325"/>
                    <a:pt x="59" y="330"/>
                    <a:pt x="59" y="330"/>
                  </a:cubicBezTo>
                  <a:cubicBezTo>
                    <a:pt x="56" y="322"/>
                    <a:pt x="48" y="314"/>
                    <a:pt x="51" y="306"/>
                  </a:cubicBezTo>
                  <a:cubicBezTo>
                    <a:pt x="55" y="297"/>
                    <a:pt x="66" y="294"/>
                    <a:pt x="75" y="290"/>
                  </a:cubicBezTo>
                  <a:cubicBezTo>
                    <a:pt x="90" y="283"/>
                    <a:pt x="109" y="283"/>
                    <a:pt x="123" y="274"/>
                  </a:cubicBezTo>
                  <a:cubicBezTo>
                    <a:pt x="131" y="269"/>
                    <a:pt x="138" y="262"/>
                    <a:pt x="147" y="258"/>
                  </a:cubicBezTo>
                  <a:cubicBezTo>
                    <a:pt x="162" y="251"/>
                    <a:pt x="195" y="242"/>
                    <a:pt x="195" y="242"/>
                  </a:cubicBezTo>
                  <a:cubicBezTo>
                    <a:pt x="219" y="170"/>
                    <a:pt x="350" y="182"/>
                    <a:pt x="403" y="178"/>
                  </a:cubicBezTo>
                  <a:cubicBezTo>
                    <a:pt x="408" y="170"/>
                    <a:pt x="421" y="163"/>
                    <a:pt x="419" y="154"/>
                  </a:cubicBezTo>
                  <a:cubicBezTo>
                    <a:pt x="417" y="146"/>
                    <a:pt x="403" y="147"/>
                    <a:pt x="395" y="146"/>
                  </a:cubicBezTo>
                  <a:cubicBezTo>
                    <a:pt x="320" y="141"/>
                    <a:pt x="246" y="141"/>
                    <a:pt x="171" y="138"/>
                  </a:cubicBezTo>
                  <a:cubicBezTo>
                    <a:pt x="190" y="135"/>
                    <a:pt x="209" y="135"/>
                    <a:pt x="227" y="130"/>
                  </a:cubicBezTo>
                  <a:cubicBezTo>
                    <a:pt x="260" y="120"/>
                    <a:pt x="254" y="94"/>
                    <a:pt x="291" y="82"/>
                  </a:cubicBezTo>
                  <a:cubicBezTo>
                    <a:pt x="352" y="91"/>
                    <a:pt x="405" y="107"/>
                    <a:pt x="467" y="114"/>
                  </a:cubicBezTo>
                  <a:cubicBezTo>
                    <a:pt x="500" y="122"/>
                    <a:pt x="650" y="145"/>
                    <a:pt x="595" y="90"/>
                  </a:cubicBezTo>
                  <a:cubicBezTo>
                    <a:pt x="591" y="86"/>
                    <a:pt x="539" y="74"/>
                    <a:pt x="539" y="74"/>
                  </a:cubicBezTo>
                  <a:cubicBezTo>
                    <a:pt x="493" y="60"/>
                    <a:pt x="450" y="43"/>
                    <a:pt x="403" y="34"/>
                  </a:cubicBezTo>
                  <a:cubicBezTo>
                    <a:pt x="406" y="26"/>
                    <a:pt x="403" y="12"/>
                    <a:pt x="411" y="10"/>
                  </a:cubicBezTo>
                  <a:cubicBezTo>
                    <a:pt x="446" y="0"/>
                    <a:pt x="485" y="33"/>
                    <a:pt x="515" y="42"/>
                  </a:cubicBezTo>
                  <a:cubicBezTo>
                    <a:pt x="544" y="51"/>
                    <a:pt x="574" y="52"/>
                    <a:pt x="603" y="58"/>
                  </a:cubicBezTo>
                  <a:cubicBezTo>
                    <a:pt x="639" y="82"/>
                    <a:pt x="683" y="104"/>
                    <a:pt x="723" y="122"/>
                  </a:cubicBezTo>
                  <a:cubicBezTo>
                    <a:pt x="809" y="160"/>
                    <a:pt x="741" y="118"/>
                    <a:pt x="795" y="154"/>
                  </a:cubicBezTo>
                  <a:cubicBezTo>
                    <a:pt x="798" y="162"/>
                    <a:pt x="799" y="170"/>
                    <a:pt x="803" y="178"/>
                  </a:cubicBezTo>
                  <a:cubicBezTo>
                    <a:pt x="807" y="187"/>
                    <a:pt x="828" y="200"/>
                    <a:pt x="819" y="202"/>
                  </a:cubicBezTo>
                  <a:cubicBezTo>
                    <a:pt x="803" y="206"/>
                    <a:pt x="771" y="186"/>
                    <a:pt x="771" y="186"/>
                  </a:cubicBezTo>
                  <a:cubicBezTo>
                    <a:pt x="738" y="137"/>
                    <a:pt x="714" y="156"/>
                    <a:pt x="651" y="162"/>
                  </a:cubicBezTo>
                  <a:cubicBezTo>
                    <a:pt x="659" y="165"/>
                    <a:pt x="667" y="166"/>
                    <a:pt x="675" y="170"/>
                  </a:cubicBezTo>
                  <a:cubicBezTo>
                    <a:pt x="684" y="174"/>
                    <a:pt x="690" y="182"/>
                    <a:pt x="699" y="186"/>
                  </a:cubicBezTo>
                  <a:cubicBezTo>
                    <a:pt x="714" y="193"/>
                    <a:pt x="747" y="202"/>
                    <a:pt x="747" y="202"/>
                  </a:cubicBezTo>
                  <a:cubicBezTo>
                    <a:pt x="771" y="237"/>
                    <a:pt x="786" y="240"/>
                    <a:pt x="747" y="266"/>
                  </a:cubicBezTo>
                  <a:cubicBezTo>
                    <a:pt x="715" y="255"/>
                    <a:pt x="697" y="231"/>
                    <a:pt x="667" y="218"/>
                  </a:cubicBezTo>
                  <a:cubicBezTo>
                    <a:pt x="652" y="211"/>
                    <a:pt x="635" y="207"/>
                    <a:pt x="619" y="202"/>
                  </a:cubicBezTo>
                  <a:cubicBezTo>
                    <a:pt x="603" y="197"/>
                    <a:pt x="571" y="186"/>
                    <a:pt x="571" y="186"/>
                  </a:cubicBezTo>
                  <a:cubicBezTo>
                    <a:pt x="493" y="192"/>
                    <a:pt x="472" y="178"/>
                    <a:pt x="435" y="234"/>
                  </a:cubicBezTo>
                  <a:cubicBezTo>
                    <a:pt x="497" y="275"/>
                    <a:pt x="578" y="254"/>
                    <a:pt x="651" y="266"/>
                  </a:cubicBezTo>
                  <a:cubicBezTo>
                    <a:pt x="672" y="287"/>
                    <a:pt x="682" y="321"/>
                    <a:pt x="707" y="338"/>
                  </a:cubicBezTo>
                  <a:cubicBezTo>
                    <a:pt x="723" y="349"/>
                    <a:pt x="755" y="370"/>
                    <a:pt x="755" y="370"/>
                  </a:cubicBezTo>
                  <a:cubicBezTo>
                    <a:pt x="775" y="430"/>
                    <a:pt x="746" y="358"/>
                    <a:pt x="787" y="410"/>
                  </a:cubicBezTo>
                  <a:cubicBezTo>
                    <a:pt x="792" y="417"/>
                    <a:pt x="790" y="427"/>
                    <a:pt x="795" y="434"/>
                  </a:cubicBezTo>
                  <a:cubicBezTo>
                    <a:pt x="801" y="443"/>
                    <a:pt x="811" y="450"/>
                    <a:pt x="819" y="458"/>
                  </a:cubicBezTo>
                  <a:cubicBezTo>
                    <a:pt x="839" y="519"/>
                    <a:pt x="832" y="554"/>
                    <a:pt x="811" y="618"/>
                  </a:cubicBezTo>
                  <a:cubicBezTo>
                    <a:pt x="806" y="634"/>
                    <a:pt x="804" y="652"/>
                    <a:pt x="795" y="666"/>
                  </a:cubicBezTo>
                  <a:cubicBezTo>
                    <a:pt x="784" y="682"/>
                    <a:pt x="777" y="700"/>
                    <a:pt x="763" y="714"/>
                  </a:cubicBezTo>
                  <a:cubicBezTo>
                    <a:pt x="747" y="730"/>
                    <a:pt x="715" y="762"/>
                    <a:pt x="715" y="762"/>
                  </a:cubicBezTo>
                  <a:cubicBezTo>
                    <a:pt x="702" y="801"/>
                    <a:pt x="668" y="812"/>
                    <a:pt x="635" y="834"/>
                  </a:cubicBezTo>
                  <a:cubicBezTo>
                    <a:pt x="621" y="843"/>
                    <a:pt x="587" y="850"/>
                    <a:pt x="587" y="850"/>
                  </a:cubicBezTo>
                  <a:cubicBezTo>
                    <a:pt x="536" y="847"/>
                    <a:pt x="486" y="847"/>
                    <a:pt x="435" y="842"/>
                  </a:cubicBezTo>
                  <a:cubicBezTo>
                    <a:pt x="427" y="841"/>
                    <a:pt x="419" y="835"/>
                    <a:pt x="411" y="834"/>
                  </a:cubicBezTo>
                  <a:cubicBezTo>
                    <a:pt x="374" y="827"/>
                    <a:pt x="299" y="818"/>
                    <a:pt x="299" y="818"/>
                  </a:cubicBezTo>
                  <a:cubicBezTo>
                    <a:pt x="247" y="801"/>
                    <a:pt x="203" y="793"/>
                    <a:pt x="147" y="786"/>
                  </a:cubicBezTo>
                  <a:cubicBezTo>
                    <a:pt x="113" y="763"/>
                    <a:pt x="94" y="729"/>
                    <a:pt x="59" y="706"/>
                  </a:cubicBezTo>
                  <a:cubicBezTo>
                    <a:pt x="34" y="668"/>
                    <a:pt x="46" y="691"/>
                    <a:pt x="27" y="634"/>
                  </a:cubicBezTo>
                  <a:cubicBezTo>
                    <a:pt x="24" y="626"/>
                    <a:pt x="19" y="610"/>
                    <a:pt x="19" y="610"/>
                  </a:cubicBezTo>
                  <a:cubicBezTo>
                    <a:pt x="26" y="491"/>
                    <a:pt x="0" y="484"/>
                    <a:pt x="75" y="434"/>
                  </a:cubicBezTo>
                  <a:cubicBezTo>
                    <a:pt x="78" y="426"/>
                    <a:pt x="77" y="416"/>
                    <a:pt x="83" y="410"/>
                  </a:cubicBezTo>
                  <a:cubicBezTo>
                    <a:pt x="118" y="375"/>
                    <a:pt x="155" y="378"/>
                    <a:pt x="115" y="378"/>
                  </a:cubicBezTo>
                  <a:close/>
                </a:path>
              </a:pathLst>
            </a:custGeom>
            <a:solidFill>
              <a:schemeClr val="bg1"/>
            </a:solidFill>
            <a:ln w="25400">
              <a:solidFill>
                <a:schemeClr val="tx1"/>
              </a:solidFill>
              <a:round/>
              <a:headEnd/>
              <a:tailEnd/>
            </a:ln>
          </p:spPr>
          <p:txBody>
            <a:bodyPr/>
            <a:lstStyle/>
            <a:p>
              <a:endParaRPr lang="cs-CZ"/>
            </a:p>
          </p:txBody>
        </p:sp>
        <p:sp>
          <p:nvSpPr>
            <p:cNvPr id="326" name="Freeform 5"/>
            <p:cNvSpPr>
              <a:spLocks/>
            </p:cNvSpPr>
            <p:nvPr/>
          </p:nvSpPr>
          <p:spPr bwMode="auto">
            <a:xfrm>
              <a:off x="4872828" y="5217200"/>
              <a:ext cx="1860843" cy="1547040"/>
            </a:xfrm>
            <a:custGeom>
              <a:avLst/>
              <a:gdLst>
                <a:gd name="T0" fmla="*/ 2147483647 w 696"/>
                <a:gd name="T1" fmla="*/ 2147483647 h 506"/>
                <a:gd name="T2" fmla="*/ 2147483647 w 696"/>
                <a:gd name="T3" fmla="*/ 2147483647 h 506"/>
                <a:gd name="T4" fmla="*/ 0 w 696"/>
                <a:gd name="T5" fmla="*/ 2147483647 h 506"/>
                <a:gd name="T6" fmla="*/ 2147483647 w 696"/>
                <a:gd name="T7" fmla="*/ 2147483647 h 506"/>
                <a:gd name="T8" fmla="*/ 2147483647 w 696"/>
                <a:gd name="T9" fmla="*/ 2147483647 h 506"/>
                <a:gd name="T10" fmla="*/ 2147483647 w 696"/>
                <a:gd name="T11" fmla="*/ 2147483647 h 506"/>
                <a:gd name="T12" fmla="*/ 2147483647 w 696"/>
                <a:gd name="T13" fmla="*/ 2147483647 h 506"/>
                <a:gd name="T14" fmla="*/ 2147483647 w 696"/>
                <a:gd name="T15" fmla="*/ 2147483647 h 506"/>
                <a:gd name="T16" fmla="*/ 2147483647 w 696"/>
                <a:gd name="T17" fmla="*/ 2147483647 h 506"/>
                <a:gd name="T18" fmla="*/ 2147483647 w 696"/>
                <a:gd name="T19" fmla="*/ 2147483647 h 506"/>
                <a:gd name="T20" fmla="*/ 2147483647 w 696"/>
                <a:gd name="T21" fmla="*/ 2147483647 h 506"/>
                <a:gd name="T22" fmla="*/ 2147483647 w 696"/>
                <a:gd name="T23" fmla="*/ 2147483647 h 506"/>
                <a:gd name="T24" fmla="*/ 2147483647 w 696"/>
                <a:gd name="T25" fmla="*/ 2147483647 h 506"/>
                <a:gd name="T26" fmla="*/ 2147483647 w 696"/>
                <a:gd name="T27" fmla="*/ 2147483647 h 506"/>
                <a:gd name="T28" fmla="*/ 2147483647 w 696"/>
                <a:gd name="T29" fmla="*/ 2147483647 h 506"/>
                <a:gd name="T30" fmla="*/ 2147483647 w 696"/>
                <a:gd name="T31" fmla="*/ 2147483647 h 506"/>
                <a:gd name="T32" fmla="*/ 2147483647 w 696"/>
                <a:gd name="T33" fmla="*/ 0 h 506"/>
                <a:gd name="T34" fmla="*/ 2147483647 w 696"/>
                <a:gd name="T35" fmla="*/ 2147483647 h 506"/>
                <a:gd name="T36" fmla="*/ 2147483647 w 696"/>
                <a:gd name="T37" fmla="*/ 2147483647 h 506"/>
                <a:gd name="T38" fmla="*/ 2147483647 w 696"/>
                <a:gd name="T39" fmla="*/ 2147483647 h 506"/>
                <a:gd name="T40" fmla="*/ 2147483647 w 696"/>
                <a:gd name="T41" fmla="*/ 2147483647 h 5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6"/>
                <a:gd name="T64" fmla="*/ 0 h 506"/>
                <a:gd name="T65" fmla="*/ 696 w 696"/>
                <a:gd name="T66" fmla="*/ 506 h 5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6" h="506">
                  <a:moveTo>
                    <a:pt x="176" y="64"/>
                  </a:moveTo>
                  <a:cubicBezTo>
                    <a:pt x="132" y="93"/>
                    <a:pt x="106" y="140"/>
                    <a:pt x="64" y="168"/>
                  </a:cubicBezTo>
                  <a:cubicBezTo>
                    <a:pt x="41" y="202"/>
                    <a:pt x="14" y="215"/>
                    <a:pt x="0" y="256"/>
                  </a:cubicBezTo>
                  <a:cubicBezTo>
                    <a:pt x="10" y="304"/>
                    <a:pt x="30" y="383"/>
                    <a:pt x="80" y="400"/>
                  </a:cubicBezTo>
                  <a:cubicBezTo>
                    <a:pt x="97" y="452"/>
                    <a:pt x="72" y="397"/>
                    <a:pt x="136" y="440"/>
                  </a:cubicBezTo>
                  <a:cubicBezTo>
                    <a:pt x="214" y="492"/>
                    <a:pt x="214" y="492"/>
                    <a:pt x="312" y="504"/>
                  </a:cubicBezTo>
                  <a:cubicBezTo>
                    <a:pt x="384" y="501"/>
                    <a:pt x="457" y="506"/>
                    <a:pt x="528" y="496"/>
                  </a:cubicBezTo>
                  <a:cubicBezTo>
                    <a:pt x="538" y="495"/>
                    <a:pt x="536" y="478"/>
                    <a:pt x="544" y="472"/>
                  </a:cubicBezTo>
                  <a:cubicBezTo>
                    <a:pt x="551" y="467"/>
                    <a:pt x="560" y="467"/>
                    <a:pt x="568" y="464"/>
                  </a:cubicBezTo>
                  <a:cubicBezTo>
                    <a:pt x="573" y="456"/>
                    <a:pt x="577" y="447"/>
                    <a:pt x="584" y="440"/>
                  </a:cubicBezTo>
                  <a:cubicBezTo>
                    <a:pt x="591" y="433"/>
                    <a:pt x="602" y="431"/>
                    <a:pt x="608" y="424"/>
                  </a:cubicBezTo>
                  <a:cubicBezTo>
                    <a:pt x="629" y="399"/>
                    <a:pt x="660" y="353"/>
                    <a:pt x="672" y="320"/>
                  </a:cubicBezTo>
                  <a:cubicBezTo>
                    <a:pt x="676" y="310"/>
                    <a:pt x="677" y="299"/>
                    <a:pt x="680" y="288"/>
                  </a:cubicBezTo>
                  <a:cubicBezTo>
                    <a:pt x="685" y="272"/>
                    <a:pt x="696" y="240"/>
                    <a:pt x="696" y="240"/>
                  </a:cubicBezTo>
                  <a:cubicBezTo>
                    <a:pt x="685" y="206"/>
                    <a:pt x="670" y="172"/>
                    <a:pt x="640" y="152"/>
                  </a:cubicBezTo>
                  <a:cubicBezTo>
                    <a:pt x="624" y="128"/>
                    <a:pt x="608" y="104"/>
                    <a:pt x="592" y="80"/>
                  </a:cubicBezTo>
                  <a:cubicBezTo>
                    <a:pt x="563" y="36"/>
                    <a:pt x="464" y="16"/>
                    <a:pt x="416" y="0"/>
                  </a:cubicBezTo>
                  <a:cubicBezTo>
                    <a:pt x="343" y="6"/>
                    <a:pt x="291" y="18"/>
                    <a:pt x="224" y="40"/>
                  </a:cubicBezTo>
                  <a:cubicBezTo>
                    <a:pt x="216" y="43"/>
                    <a:pt x="208" y="45"/>
                    <a:pt x="200" y="48"/>
                  </a:cubicBezTo>
                  <a:cubicBezTo>
                    <a:pt x="182" y="54"/>
                    <a:pt x="136" y="91"/>
                    <a:pt x="152" y="80"/>
                  </a:cubicBezTo>
                  <a:cubicBezTo>
                    <a:pt x="160" y="75"/>
                    <a:pt x="168" y="69"/>
                    <a:pt x="176" y="64"/>
                  </a:cubicBezTo>
                  <a:close/>
                </a:path>
              </a:pathLst>
            </a:custGeom>
            <a:solidFill>
              <a:schemeClr val="bg1"/>
            </a:solidFill>
            <a:ln w="25400">
              <a:solidFill>
                <a:schemeClr val="tx1"/>
              </a:solidFill>
              <a:round/>
              <a:headEnd/>
              <a:tailEnd/>
            </a:ln>
          </p:spPr>
          <p:txBody>
            <a:bodyPr/>
            <a:lstStyle/>
            <a:p>
              <a:endParaRPr lang="cs-CZ"/>
            </a:p>
          </p:txBody>
        </p:sp>
        <p:cxnSp>
          <p:nvCxnSpPr>
            <p:cNvPr id="327" name="Přímá spojovací čára 50"/>
            <p:cNvCxnSpPr>
              <a:cxnSpLocks noChangeShapeType="1"/>
            </p:cNvCxnSpPr>
            <p:nvPr/>
          </p:nvCxnSpPr>
          <p:spPr bwMode="auto">
            <a:xfrm rot="5400000">
              <a:off x="4967927" y="5958178"/>
              <a:ext cx="665111" cy="109033"/>
            </a:xfrm>
            <a:prstGeom prst="line">
              <a:avLst/>
            </a:prstGeom>
            <a:noFill/>
            <a:ln w="38100" algn="ctr">
              <a:solidFill>
                <a:srgbClr val="FF0000"/>
              </a:solidFill>
              <a:round/>
              <a:headEnd/>
              <a:tailEnd/>
            </a:ln>
          </p:spPr>
        </p:cxnSp>
        <p:cxnSp>
          <p:nvCxnSpPr>
            <p:cNvPr id="328" name="Přímá spojovací čára 61"/>
            <p:cNvCxnSpPr>
              <a:cxnSpLocks noChangeShapeType="1"/>
            </p:cNvCxnSpPr>
            <p:nvPr/>
          </p:nvCxnSpPr>
          <p:spPr bwMode="auto">
            <a:xfrm rot="5400000">
              <a:off x="5200533" y="5825229"/>
              <a:ext cx="665111" cy="109033"/>
            </a:xfrm>
            <a:prstGeom prst="line">
              <a:avLst/>
            </a:prstGeom>
            <a:noFill/>
            <a:ln w="38100" algn="ctr">
              <a:solidFill>
                <a:srgbClr val="FF0000"/>
              </a:solidFill>
              <a:round/>
              <a:headEnd/>
              <a:tailEnd/>
            </a:ln>
          </p:spPr>
        </p:cxnSp>
        <p:cxnSp>
          <p:nvCxnSpPr>
            <p:cNvPr id="329" name="Přímá spojovací čára 62"/>
            <p:cNvCxnSpPr>
              <a:cxnSpLocks noChangeShapeType="1"/>
            </p:cNvCxnSpPr>
            <p:nvPr/>
          </p:nvCxnSpPr>
          <p:spPr bwMode="auto">
            <a:xfrm rot="5400000">
              <a:off x="5433138" y="6090439"/>
              <a:ext cx="665111" cy="109033"/>
            </a:xfrm>
            <a:prstGeom prst="line">
              <a:avLst/>
            </a:prstGeom>
            <a:noFill/>
            <a:ln w="38100" algn="ctr">
              <a:solidFill>
                <a:srgbClr val="FF0000"/>
              </a:solidFill>
              <a:round/>
              <a:headEnd/>
              <a:tailEnd/>
            </a:ln>
          </p:spPr>
        </p:cxnSp>
        <p:cxnSp>
          <p:nvCxnSpPr>
            <p:cNvPr id="330" name="Přímá spojovací čára 63"/>
            <p:cNvCxnSpPr>
              <a:cxnSpLocks noChangeShapeType="1"/>
            </p:cNvCxnSpPr>
            <p:nvPr/>
          </p:nvCxnSpPr>
          <p:spPr bwMode="auto">
            <a:xfrm rot="5400000">
              <a:off x="5665744" y="5692326"/>
              <a:ext cx="665111" cy="109033"/>
            </a:xfrm>
            <a:prstGeom prst="line">
              <a:avLst/>
            </a:prstGeom>
            <a:noFill/>
            <a:ln w="38100" algn="ctr">
              <a:solidFill>
                <a:srgbClr val="FF0000"/>
              </a:solidFill>
              <a:round/>
              <a:headEnd/>
              <a:tailEnd/>
            </a:ln>
          </p:spPr>
        </p:cxnSp>
        <p:cxnSp>
          <p:nvCxnSpPr>
            <p:cNvPr id="331" name="Přímá spojovací čára 64"/>
            <p:cNvCxnSpPr>
              <a:cxnSpLocks noChangeShapeType="1"/>
            </p:cNvCxnSpPr>
            <p:nvPr/>
          </p:nvCxnSpPr>
          <p:spPr bwMode="auto">
            <a:xfrm rot="5400000">
              <a:off x="5898349" y="5958178"/>
              <a:ext cx="665111" cy="109033"/>
            </a:xfrm>
            <a:prstGeom prst="line">
              <a:avLst/>
            </a:prstGeom>
            <a:noFill/>
            <a:ln w="38100" algn="ctr">
              <a:solidFill>
                <a:srgbClr val="FF0000"/>
              </a:solidFill>
              <a:round/>
              <a:headEnd/>
              <a:tailEnd/>
            </a:ln>
          </p:spPr>
        </p:cxnSp>
        <p:cxnSp>
          <p:nvCxnSpPr>
            <p:cNvPr id="332" name="Přímá spojovací čára 64"/>
            <p:cNvCxnSpPr>
              <a:cxnSpLocks noChangeShapeType="1"/>
            </p:cNvCxnSpPr>
            <p:nvPr/>
          </p:nvCxnSpPr>
          <p:spPr bwMode="auto">
            <a:xfrm rot="5400000">
              <a:off x="6113890" y="6342035"/>
              <a:ext cx="127591" cy="16276"/>
            </a:xfrm>
            <a:prstGeom prst="line">
              <a:avLst/>
            </a:prstGeom>
            <a:noFill/>
            <a:ln w="38100" algn="ctr">
              <a:solidFill>
                <a:schemeClr val="accent2"/>
              </a:solidFill>
              <a:round/>
              <a:headEnd/>
              <a:tailEnd/>
            </a:ln>
          </p:spPr>
        </p:cxnSp>
        <p:cxnSp>
          <p:nvCxnSpPr>
            <p:cNvPr id="333" name="Přímá spojovací čára 64"/>
            <p:cNvCxnSpPr>
              <a:cxnSpLocks noChangeShapeType="1"/>
            </p:cNvCxnSpPr>
            <p:nvPr/>
          </p:nvCxnSpPr>
          <p:spPr bwMode="auto">
            <a:xfrm rot="5400000">
              <a:off x="6226222" y="5668042"/>
              <a:ext cx="127000" cy="17463"/>
            </a:xfrm>
            <a:prstGeom prst="line">
              <a:avLst/>
            </a:prstGeom>
            <a:noFill/>
            <a:ln w="38100" algn="ctr">
              <a:solidFill>
                <a:schemeClr val="accent2"/>
              </a:solidFill>
              <a:round/>
              <a:headEnd/>
              <a:tailEnd/>
            </a:ln>
          </p:spPr>
        </p:cxnSp>
        <p:cxnSp>
          <p:nvCxnSpPr>
            <p:cNvPr id="334" name="Přímá spojovací čára 64"/>
            <p:cNvCxnSpPr>
              <a:cxnSpLocks noChangeShapeType="1"/>
            </p:cNvCxnSpPr>
            <p:nvPr/>
          </p:nvCxnSpPr>
          <p:spPr bwMode="auto">
            <a:xfrm rot="5400000">
              <a:off x="5988097" y="5431505"/>
              <a:ext cx="128588" cy="15875"/>
            </a:xfrm>
            <a:prstGeom prst="line">
              <a:avLst/>
            </a:prstGeom>
            <a:noFill/>
            <a:ln w="38100" algn="ctr">
              <a:solidFill>
                <a:schemeClr val="accent2"/>
              </a:solidFill>
              <a:round/>
              <a:headEnd/>
              <a:tailEnd/>
            </a:ln>
          </p:spPr>
        </p:cxnSp>
        <p:cxnSp>
          <p:nvCxnSpPr>
            <p:cNvPr id="335" name="Přímá spojovací čára 64"/>
            <p:cNvCxnSpPr>
              <a:cxnSpLocks noChangeShapeType="1"/>
            </p:cNvCxnSpPr>
            <p:nvPr/>
          </p:nvCxnSpPr>
          <p:spPr bwMode="auto">
            <a:xfrm rot="5400000">
              <a:off x="5890466" y="6033961"/>
              <a:ext cx="127000" cy="15875"/>
            </a:xfrm>
            <a:prstGeom prst="line">
              <a:avLst/>
            </a:prstGeom>
            <a:noFill/>
            <a:ln w="38100" algn="ctr">
              <a:solidFill>
                <a:schemeClr val="accent2"/>
              </a:solidFill>
              <a:round/>
              <a:headEnd/>
              <a:tailEnd/>
            </a:ln>
          </p:spPr>
        </p:cxnSp>
        <p:cxnSp>
          <p:nvCxnSpPr>
            <p:cNvPr id="336" name="Přímá spojovací čára 64"/>
            <p:cNvCxnSpPr>
              <a:cxnSpLocks noChangeShapeType="1"/>
            </p:cNvCxnSpPr>
            <p:nvPr/>
          </p:nvCxnSpPr>
          <p:spPr bwMode="auto">
            <a:xfrm rot="5400000">
              <a:off x="5753147" y="5823617"/>
              <a:ext cx="127000" cy="17463"/>
            </a:xfrm>
            <a:prstGeom prst="line">
              <a:avLst/>
            </a:prstGeom>
            <a:noFill/>
            <a:ln w="38100" algn="ctr">
              <a:solidFill>
                <a:schemeClr val="accent2"/>
              </a:solidFill>
              <a:round/>
              <a:headEnd/>
              <a:tailEnd/>
            </a:ln>
          </p:spPr>
        </p:cxnSp>
        <p:cxnSp>
          <p:nvCxnSpPr>
            <p:cNvPr id="337" name="Přímá spojovací čára 64"/>
            <p:cNvCxnSpPr>
              <a:cxnSpLocks noChangeShapeType="1"/>
            </p:cNvCxnSpPr>
            <p:nvPr/>
          </p:nvCxnSpPr>
          <p:spPr bwMode="auto">
            <a:xfrm rot="5400000">
              <a:off x="5650753" y="6445124"/>
              <a:ext cx="127000" cy="15875"/>
            </a:xfrm>
            <a:prstGeom prst="line">
              <a:avLst/>
            </a:prstGeom>
            <a:noFill/>
            <a:ln w="38100" algn="ctr">
              <a:solidFill>
                <a:schemeClr val="accent2"/>
              </a:solidFill>
              <a:round/>
              <a:headEnd/>
              <a:tailEnd/>
            </a:ln>
          </p:spPr>
        </p:cxnSp>
        <p:cxnSp>
          <p:nvCxnSpPr>
            <p:cNvPr id="338" name="Přímá spojovací čára 64"/>
            <p:cNvCxnSpPr>
              <a:cxnSpLocks noChangeShapeType="1"/>
            </p:cNvCxnSpPr>
            <p:nvPr/>
          </p:nvCxnSpPr>
          <p:spPr bwMode="auto">
            <a:xfrm rot="5400000">
              <a:off x="5520578" y="5562474"/>
              <a:ext cx="127000" cy="15875"/>
            </a:xfrm>
            <a:prstGeom prst="line">
              <a:avLst/>
            </a:prstGeom>
            <a:noFill/>
            <a:ln w="38100" algn="ctr">
              <a:solidFill>
                <a:schemeClr val="accent2"/>
              </a:solidFill>
              <a:round/>
              <a:headEnd/>
              <a:tailEnd/>
            </a:ln>
          </p:spPr>
        </p:cxnSp>
        <p:cxnSp>
          <p:nvCxnSpPr>
            <p:cNvPr id="339" name="Přímá spojovací čára 64"/>
            <p:cNvCxnSpPr>
              <a:cxnSpLocks noChangeShapeType="1"/>
            </p:cNvCxnSpPr>
            <p:nvPr/>
          </p:nvCxnSpPr>
          <p:spPr bwMode="auto">
            <a:xfrm rot="5400000">
              <a:off x="5415009" y="6199855"/>
              <a:ext cx="128588" cy="15875"/>
            </a:xfrm>
            <a:prstGeom prst="line">
              <a:avLst/>
            </a:prstGeom>
            <a:noFill/>
            <a:ln w="38100" algn="ctr">
              <a:solidFill>
                <a:schemeClr val="accent2"/>
              </a:solidFill>
              <a:round/>
              <a:headEnd/>
              <a:tailEnd/>
            </a:ln>
          </p:spPr>
        </p:cxnSp>
        <p:cxnSp>
          <p:nvCxnSpPr>
            <p:cNvPr id="340" name="Přímá spojovací čára 64"/>
            <p:cNvCxnSpPr>
              <a:cxnSpLocks noChangeShapeType="1"/>
            </p:cNvCxnSpPr>
            <p:nvPr/>
          </p:nvCxnSpPr>
          <p:spPr bwMode="auto">
            <a:xfrm rot="5400000">
              <a:off x="5288009" y="5687093"/>
              <a:ext cx="128587" cy="15875"/>
            </a:xfrm>
            <a:prstGeom prst="line">
              <a:avLst/>
            </a:prstGeom>
            <a:noFill/>
            <a:ln w="38100" algn="ctr">
              <a:solidFill>
                <a:schemeClr val="accent2"/>
              </a:solidFill>
              <a:round/>
              <a:headEnd/>
              <a:tailEnd/>
            </a:ln>
          </p:spPr>
        </p:cxnSp>
        <p:cxnSp>
          <p:nvCxnSpPr>
            <p:cNvPr id="341" name="Přímá spojovací čára 64"/>
            <p:cNvCxnSpPr>
              <a:cxnSpLocks noChangeShapeType="1"/>
            </p:cNvCxnSpPr>
            <p:nvPr/>
          </p:nvCxnSpPr>
          <p:spPr bwMode="auto">
            <a:xfrm rot="5400000">
              <a:off x="5188791" y="6300661"/>
              <a:ext cx="127000" cy="15875"/>
            </a:xfrm>
            <a:prstGeom prst="line">
              <a:avLst/>
            </a:prstGeom>
            <a:noFill/>
            <a:ln w="38100" algn="ctr">
              <a:solidFill>
                <a:schemeClr val="accent2"/>
              </a:solidFill>
              <a:round/>
              <a:headEnd/>
              <a:tailEnd/>
            </a:ln>
          </p:spPr>
        </p:cxnSp>
      </p:grpSp>
      <p:grpSp>
        <p:nvGrpSpPr>
          <p:cNvPr id="342" name="Skupina 341"/>
          <p:cNvGrpSpPr/>
          <p:nvPr/>
        </p:nvGrpSpPr>
        <p:grpSpPr>
          <a:xfrm>
            <a:off x="2915816" y="476672"/>
            <a:ext cx="648072" cy="717684"/>
            <a:chOff x="4788024" y="4367500"/>
            <a:chExt cx="2032875" cy="2490500"/>
          </a:xfrm>
        </p:grpSpPr>
        <p:sp>
          <p:nvSpPr>
            <p:cNvPr id="343" name="Freeform 4"/>
            <p:cNvSpPr>
              <a:spLocks/>
            </p:cNvSpPr>
            <p:nvPr/>
          </p:nvSpPr>
          <p:spPr bwMode="auto">
            <a:xfrm>
              <a:off x="4788024" y="4367500"/>
              <a:ext cx="2032875" cy="2490500"/>
            </a:xfrm>
            <a:custGeom>
              <a:avLst/>
              <a:gdLst>
                <a:gd name="T0" fmla="*/ 2147483647 w 839"/>
                <a:gd name="T1" fmla="*/ 2147483647 h 850"/>
                <a:gd name="T2" fmla="*/ 2147483647 w 839"/>
                <a:gd name="T3" fmla="*/ 2147483647 h 850"/>
                <a:gd name="T4" fmla="*/ 2147483647 w 839"/>
                <a:gd name="T5" fmla="*/ 2147483647 h 850"/>
                <a:gd name="T6" fmla="*/ 2147483647 w 839"/>
                <a:gd name="T7" fmla="*/ 2147483647 h 850"/>
                <a:gd name="T8" fmla="*/ 2147483647 w 839"/>
                <a:gd name="T9" fmla="*/ 2147483647 h 850"/>
                <a:gd name="T10" fmla="*/ 2147483647 w 839"/>
                <a:gd name="T11" fmla="*/ 2147483647 h 850"/>
                <a:gd name="T12" fmla="*/ 2147483647 w 839"/>
                <a:gd name="T13" fmla="*/ 2147483647 h 850"/>
                <a:gd name="T14" fmla="*/ 2147483647 w 839"/>
                <a:gd name="T15" fmla="*/ 2147483647 h 850"/>
                <a:gd name="T16" fmla="*/ 2147483647 w 839"/>
                <a:gd name="T17" fmla="*/ 2147483647 h 850"/>
                <a:gd name="T18" fmla="*/ 2147483647 w 839"/>
                <a:gd name="T19" fmla="*/ 2147483647 h 850"/>
                <a:gd name="T20" fmla="*/ 2147483647 w 839"/>
                <a:gd name="T21" fmla="*/ 2147483647 h 850"/>
                <a:gd name="T22" fmla="*/ 2147483647 w 839"/>
                <a:gd name="T23" fmla="*/ 2147483647 h 850"/>
                <a:gd name="T24" fmla="*/ 2147483647 w 839"/>
                <a:gd name="T25" fmla="*/ 2147483647 h 850"/>
                <a:gd name="T26" fmla="*/ 2147483647 w 839"/>
                <a:gd name="T27" fmla="*/ 2147483647 h 850"/>
                <a:gd name="T28" fmla="*/ 2147483647 w 839"/>
                <a:gd name="T29" fmla="*/ 2147483647 h 850"/>
                <a:gd name="T30" fmla="*/ 2147483647 w 839"/>
                <a:gd name="T31" fmla="*/ 2147483647 h 850"/>
                <a:gd name="T32" fmla="*/ 2147483647 w 839"/>
                <a:gd name="T33" fmla="*/ 2147483647 h 850"/>
                <a:gd name="T34" fmla="*/ 2147483647 w 839"/>
                <a:gd name="T35" fmla="*/ 2147483647 h 850"/>
                <a:gd name="T36" fmla="*/ 2147483647 w 839"/>
                <a:gd name="T37" fmla="*/ 2147483647 h 850"/>
                <a:gd name="T38" fmla="*/ 2147483647 w 839"/>
                <a:gd name="T39" fmla="*/ 2147483647 h 850"/>
                <a:gd name="T40" fmla="*/ 2147483647 w 839"/>
                <a:gd name="T41" fmla="*/ 2147483647 h 850"/>
                <a:gd name="T42" fmla="*/ 2147483647 w 839"/>
                <a:gd name="T43" fmla="*/ 2147483647 h 850"/>
                <a:gd name="T44" fmla="*/ 2147483647 w 839"/>
                <a:gd name="T45" fmla="*/ 2147483647 h 850"/>
                <a:gd name="T46" fmla="*/ 2147483647 w 839"/>
                <a:gd name="T47" fmla="*/ 2147483647 h 850"/>
                <a:gd name="T48" fmla="*/ 2147483647 w 839"/>
                <a:gd name="T49" fmla="*/ 2147483647 h 850"/>
                <a:gd name="T50" fmla="*/ 2147483647 w 839"/>
                <a:gd name="T51" fmla="*/ 2147483647 h 850"/>
                <a:gd name="T52" fmla="*/ 2147483647 w 839"/>
                <a:gd name="T53" fmla="*/ 2147483647 h 850"/>
                <a:gd name="T54" fmla="*/ 2147483647 w 839"/>
                <a:gd name="T55" fmla="*/ 2147483647 h 850"/>
                <a:gd name="T56" fmla="*/ 2147483647 w 839"/>
                <a:gd name="T57" fmla="*/ 2147483647 h 850"/>
                <a:gd name="T58" fmla="*/ 2147483647 w 839"/>
                <a:gd name="T59" fmla="*/ 2147483647 h 850"/>
                <a:gd name="T60" fmla="*/ 2147483647 w 839"/>
                <a:gd name="T61" fmla="*/ 2147483647 h 850"/>
                <a:gd name="T62" fmla="*/ 2147483647 w 839"/>
                <a:gd name="T63" fmla="*/ 2147483647 h 850"/>
                <a:gd name="T64" fmla="*/ 2147483647 w 839"/>
                <a:gd name="T65" fmla="*/ 2147483647 h 8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9"/>
                <a:gd name="T100" fmla="*/ 0 h 850"/>
                <a:gd name="T101" fmla="*/ 839 w 839"/>
                <a:gd name="T102" fmla="*/ 850 h 8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9" h="850">
                  <a:moveTo>
                    <a:pt x="115" y="378"/>
                  </a:moveTo>
                  <a:cubicBezTo>
                    <a:pt x="175" y="358"/>
                    <a:pt x="103" y="387"/>
                    <a:pt x="155" y="346"/>
                  </a:cubicBezTo>
                  <a:cubicBezTo>
                    <a:pt x="162" y="341"/>
                    <a:pt x="171" y="342"/>
                    <a:pt x="179" y="338"/>
                  </a:cubicBezTo>
                  <a:cubicBezTo>
                    <a:pt x="217" y="319"/>
                    <a:pt x="258" y="296"/>
                    <a:pt x="299" y="282"/>
                  </a:cubicBezTo>
                  <a:cubicBezTo>
                    <a:pt x="304" y="274"/>
                    <a:pt x="321" y="266"/>
                    <a:pt x="315" y="258"/>
                  </a:cubicBezTo>
                  <a:cubicBezTo>
                    <a:pt x="304" y="245"/>
                    <a:pt x="267" y="242"/>
                    <a:pt x="267" y="242"/>
                  </a:cubicBezTo>
                  <a:cubicBezTo>
                    <a:pt x="251" y="245"/>
                    <a:pt x="234" y="243"/>
                    <a:pt x="219" y="250"/>
                  </a:cubicBezTo>
                  <a:cubicBezTo>
                    <a:pt x="210" y="254"/>
                    <a:pt x="211" y="269"/>
                    <a:pt x="203" y="274"/>
                  </a:cubicBezTo>
                  <a:cubicBezTo>
                    <a:pt x="189" y="283"/>
                    <a:pt x="171" y="285"/>
                    <a:pt x="155" y="290"/>
                  </a:cubicBezTo>
                  <a:cubicBezTo>
                    <a:pt x="146" y="293"/>
                    <a:pt x="140" y="302"/>
                    <a:pt x="131" y="306"/>
                  </a:cubicBezTo>
                  <a:cubicBezTo>
                    <a:pt x="116" y="313"/>
                    <a:pt x="99" y="317"/>
                    <a:pt x="83" y="322"/>
                  </a:cubicBezTo>
                  <a:cubicBezTo>
                    <a:pt x="75" y="325"/>
                    <a:pt x="59" y="330"/>
                    <a:pt x="59" y="330"/>
                  </a:cubicBezTo>
                  <a:cubicBezTo>
                    <a:pt x="56" y="322"/>
                    <a:pt x="48" y="314"/>
                    <a:pt x="51" y="306"/>
                  </a:cubicBezTo>
                  <a:cubicBezTo>
                    <a:pt x="55" y="297"/>
                    <a:pt x="66" y="294"/>
                    <a:pt x="75" y="290"/>
                  </a:cubicBezTo>
                  <a:cubicBezTo>
                    <a:pt x="90" y="283"/>
                    <a:pt x="109" y="283"/>
                    <a:pt x="123" y="274"/>
                  </a:cubicBezTo>
                  <a:cubicBezTo>
                    <a:pt x="131" y="269"/>
                    <a:pt x="138" y="262"/>
                    <a:pt x="147" y="258"/>
                  </a:cubicBezTo>
                  <a:cubicBezTo>
                    <a:pt x="162" y="251"/>
                    <a:pt x="195" y="242"/>
                    <a:pt x="195" y="242"/>
                  </a:cubicBezTo>
                  <a:cubicBezTo>
                    <a:pt x="219" y="170"/>
                    <a:pt x="350" y="182"/>
                    <a:pt x="403" y="178"/>
                  </a:cubicBezTo>
                  <a:cubicBezTo>
                    <a:pt x="408" y="170"/>
                    <a:pt x="421" y="163"/>
                    <a:pt x="419" y="154"/>
                  </a:cubicBezTo>
                  <a:cubicBezTo>
                    <a:pt x="417" y="146"/>
                    <a:pt x="403" y="147"/>
                    <a:pt x="395" y="146"/>
                  </a:cubicBezTo>
                  <a:cubicBezTo>
                    <a:pt x="320" y="141"/>
                    <a:pt x="246" y="141"/>
                    <a:pt x="171" y="138"/>
                  </a:cubicBezTo>
                  <a:cubicBezTo>
                    <a:pt x="190" y="135"/>
                    <a:pt x="209" y="135"/>
                    <a:pt x="227" y="130"/>
                  </a:cubicBezTo>
                  <a:cubicBezTo>
                    <a:pt x="260" y="120"/>
                    <a:pt x="254" y="94"/>
                    <a:pt x="291" y="82"/>
                  </a:cubicBezTo>
                  <a:cubicBezTo>
                    <a:pt x="352" y="91"/>
                    <a:pt x="405" y="107"/>
                    <a:pt x="467" y="114"/>
                  </a:cubicBezTo>
                  <a:cubicBezTo>
                    <a:pt x="500" y="122"/>
                    <a:pt x="650" y="145"/>
                    <a:pt x="595" y="90"/>
                  </a:cubicBezTo>
                  <a:cubicBezTo>
                    <a:pt x="591" y="86"/>
                    <a:pt x="539" y="74"/>
                    <a:pt x="539" y="74"/>
                  </a:cubicBezTo>
                  <a:cubicBezTo>
                    <a:pt x="493" y="60"/>
                    <a:pt x="450" y="43"/>
                    <a:pt x="403" y="34"/>
                  </a:cubicBezTo>
                  <a:cubicBezTo>
                    <a:pt x="406" y="26"/>
                    <a:pt x="403" y="12"/>
                    <a:pt x="411" y="10"/>
                  </a:cubicBezTo>
                  <a:cubicBezTo>
                    <a:pt x="446" y="0"/>
                    <a:pt x="485" y="33"/>
                    <a:pt x="515" y="42"/>
                  </a:cubicBezTo>
                  <a:cubicBezTo>
                    <a:pt x="544" y="51"/>
                    <a:pt x="574" y="52"/>
                    <a:pt x="603" y="58"/>
                  </a:cubicBezTo>
                  <a:cubicBezTo>
                    <a:pt x="639" y="82"/>
                    <a:pt x="683" y="104"/>
                    <a:pt x="723" y="122"/>
                  </a:cubicBezTo>
                  <a:cubicBezTo>
                    <a:pt x="809" y="160"/>
                    <a:pt x="741" y="118"/>
                    <a:pt x="795" y="154"/>
                  </a:cubicBezTo>
                  <a:cubicBezTo>
                    <a:pt x="798" y="162"/>
                    <a:pt x="799" y="170"/>
                    <a:pt x="803" y="178"/>
                  </a:cubicBezTo>
                  <a:cubicBezTo>
                    <a:pt x="807" y="187"/>
                    <a:pt x="828" y="200"/>
                    <a:pt x="819" y="202"/>
                  </a:cubicBezTo>
                  <a:cubicBezTo>
                    <a:pt x="803" y="206"/>
                    <a:pt x="771" y="186"/>
                    <a:pt x="771" y="186"/>
                  </a:cubicBezTo>
                  <a:cubicBezTo>
                    <a:pt x="738" y="137"/>
                    <a:pt x="714" y="156"/>
                    <a:pt x="651" y="162"/>
                  </a:cubicBezTo>
                  <a:cubicBezTo>
                    <a:pt x="659" y="165"/>
                    <a:pt x="667" y="166"/>
                    <a:pt x="675" y="170"/>
                  </a:cubicBezTo>
                  <a:cubicBezTo>
                    <a:pt x="684" y="174"/>
                    <a:pt x="690" y="182"/>
                    <a:pt x="699" y="186"/>
                  </a:cubicBezTo>
                  <a:cubicBezTo>
                    <a:pt x="714" y="193"/>
                    <a:pt x="747" y="202"/>
                    <a:pt x="747" y="202"/>
                  </a:cubicBezTo>
                  <a:cubicBezTo>
                    <a:pt x="771" y="237"/>
                    <a:pt x="786" y="240"/>
                    <a:pt x="747" y="266"/>
                  </a:cubicBezTo>
                  <a:cubicBezTo>
                    <a:pt x="715" y="255"/>
                    <a:pt x="697" y="231"/>
                    <a:pt x="667" y="218"/>
                  </a:cubicBezTo>
                  <a:cubicBezTo>
                    <a:pt x="652" y="211"/>
                    <a:pt x="635" y="207"/>
                    <a:pt x="619" y="202"/>
                  </a:cubicBezTo>
                  <a:cubicBezTo>
                    <a:pt x="603" y="197"/>
                    <a:pt x="571" y="186"/>
                    <a:pt x="571" y="186"/>
                  </a:cubicBezTo>
                  <a:cubicBezTo>
                    <a:pt x="493" y="192"/>
                    <a:pt x="472" y="178"/>
                    <a:pt x="435" y="234"/>
                  </a:cubicBezTo>
                  <a:cubicBezTo>
                    <a:pt x="497" y="275"/>
                    <a:pt x="578" y="254"/>
                    <a:pt x="651" y="266"/>
                  </a:cubicBezTo>
                  <a:cubicBezTo>
                    <a:pt x="672" y="287"/>
                    <a:pt x="682" y="321"/>
                    <a:pt x="707" y="338"/>
                  </a:cubicBezTo>
                  <a:cubicBezTo>
                    <a:pt x="723" y="349"/>
                    <a:pt x="755" y="370"/>
                    <a:pt x="755" y="370"/>
                  </a:cubicBezTo>
                  <a:cubicBezTo>
                    <a:pt x="775" y="430"/>
                    <a:pt x="746" y="358"/>
                    <a:pt x="787" y="410"/>
                  </a:cubicBezTo>
                  <a:cubicBezTo>
                    <a:pt x="792" y="417"/>
                    <a:pt x="790" y="427"/>
                    <a:pt x="795" y="434"/>
                  </a:cubicBezTo>
                  <a:cubicBezTo>
                    <a:pt x="801" y="443"/>
                    <a:pt x="811" y="450"/>
                    <a:pt x="819" y="458"/>
                  </a:cubicBezTo>
                  <a:cubicBezTo>
                    <a:pt x="839" y="519"/>
                    <a:pt x="832" y="554"/>
                    <a:pt x="811" y="618"/>
                  </a:cubicBezTo>
                  <a:cubicBezTo>
                    <a:pt x="806" y="634"/>
                    <a:pt x="804" y="652"/>
                    <a:pt x="795" y="666"/>
                  </a:cubicBezTo>
                  <a:cubicBezTo>
                    <a:pt x="784" y="682"/>
                    <a:pt x="777" y="700"/>
                    <a:pt x="763" y="714"/>
                  </a:cubicBezTo>
                  <a:cubicBezTo>
                    <a:pt x="747" y="730"/>
                    <a:pt x="715" y="762"/>
                    <a:pt x="715" y="762"/>
                  </a:cubicBezTo>
                  <a:cubicBezTo>
                    <a:pt x="702" y="801"/>
                    <a:pt x="668" y="812"/>
                    <a:pt x="635" y="834"/>
                  </a:cubicBezTo>
                  <a:cubicBezTo>
                    <a:pt x="621" y="843"/>
                    <a:pt x="587" y="850"/>
                    <a:pt x="587" y="850"/>
                  </a:cubicBezTo>
                  <a:cubicBezTo>
                    <a:pt x="536" y="847"/>
                    <a:pt x="486" y="847"/>
                    <a:pt x="435" y="842"/>
                  </a:cubicBezTo>
                  <a:cubicBezTo>
                    <a:pt x="427" y="841"/>
                    <a:pt x="419" y="835"/>
                    <a:pt x="411" y="834"/>
                  </a:cubicBezTo>
                  <a:cubicBezTo>
                    <a:pt x="374" y="827"/>
                    <a:pt x="299" y="818"/>
                    <a:pt x="299" y="818"/>
                  </a:cubicBezTo>
                  <a:cubicBezTo>
                    <a:pt x="247" y="801"/>
                    <a:pt x="203" y="793"/>
                    <a:pt x="147" y="786"/>
                  </a:cubicBezTo>
                  <a:cubicBezTo>
                    <a:pt x="113" y="763"/>
                    <a:pt x="94" y="729"/>
                    <a:pt x="59" y="706"/>
                  </a:cubicBezTo>
                  <a:cubicBezTo>
                    <a:pt x="34" y="668"/>
                    <a:pt x="46" y="691"/>
                    <a:pt x="27" y="634"/>
                  </a:cubicBezTo>
                  <a:cubicBezTo>
                    <a:pt x="24" y="626"/>
                    <a:pt x="19" y="610"/>
                    <a:pt x="19" y="610"/>
                  </a:cubicBezTo>
                  <a:cubicBezTo>
                    <a:pt x="26" y="491"/>
                    <a:pt x="0" y="484"/>
                    <a:pt x="75" y="434"/>
                  </a:cubicBezTo>
                  <a:cubicBezTo>
                    <a:pt x="78" y="426"/>
                    <a:pt x="77" y="416"/>
                    <a:pt x="83" y="410"/>
                  </a:cubicBezTo>
                  <a:cubicBezTo>
                    <a:pt x="118" y="375"/>
                    <a:pt x="155" y="378"/>
                    <a:pt x="115" y="378"/>
                  </a:cubicBezTo>
                  <a:close/>
                </a:path>
              </a:pathLst>
            </a:custGeom>
            <a:solidFill>
              <a:schemeClr val="bg1"/>
            </a:solidFill>
            <a:ln w="25400">
              <a:solidFill>
                <a:schemeClr val="tx1"/>
              </a:solidFill>
              <a:round/>
              <a:headEnd/>
              <a:tailEnd/>
            </a:ln>
          </p:spPr>
          <p:txBody>
            <a:bodyPr/>
            <a:lstStyle/>
            <a:p>
              <a:endParaRPr lang="cs-CZ"/>
            </a:p>
          </p:txBody>
        </p:sp>
        <p:sp>
          <p:nvSpPr>
            <p:cNvPr id="344" name="Freeform 5"/>
            <p:cNvSpPr>
              <a:spLocks/>
            </p:cNvSpPr>
            <p:nvPr/>
          </p:nvSpPr>
          <p:spPr bwMode="auto">
            <a:xfrm>
              <a:off x="4872828" y="5217200"/>
              <a:ext cx="1860843" cy="1547040"/>
            </a:xfrm>
            <a:custGeom>
              <a:avLst/>
              <a:gdLst>
                <a:gd name="T0" fmla="*/ 2147483647 w 696"/>
                <a:gd name="T1" fmla="*/ 2147483647 h 506"/>
                <a:gd name="T2" fmla="*/ 2147483647 w 696"/>
                <a:gd name="T3" fmla="*/ 2147483647 h 506"/>
                <a:gd name="T4" fmla="*/ 0 w 696"/>
                <a:gd name="T5" fmla="*/ 2147483647 h 506"/>
                <a:gd name="T6" fmla="*/ 2147483647 w 696"/>
                <a:gd name="T7" fmla="*/ 2147483647 h 506"/>
                <a:gd name="T8" fmla="*/ 2147483647 w 696"/>
                <a:gd name="T9" fmla="*/ 2147483647 h 506"/>
                <a:gd name="T10" fmla="*/ 2147483647 w 696"/>
                <a:gd name="T11" fmla="*/ 2147483647 h 506"/>
                <a:gd name="T12" fmla="*/ 2147483647 w 696"/>
                <a:gd name="T13" fmla="*/ 2147483647 h 506"/>
                <a:gd name="T14" fmla="*/ 2147483647 w 696"/>
                <a:gd name="T15" fmla="*/ 2147483647 h 506"/>
                <a:gd name="T16" fmla="*/ 2147483647 w 696"/>
                <a:gd name="T17" fmla="*/ 2147483647 h 506"/>
                <a:gd name="T18" fmla="*/ 2147483647 w 696"/>
                <a:gd name="T19" fmla="*/ 2147483647 h 506"/>
                <a:gd name="T20" fmla="*/ 2147483647 w 696"/>
                <a:gd name="T21" fmla="*/ 2147483647 h 506"/>
                <a:gd name="T22" fmla="*/ 2147483647 w 696"/>
                <a:gd name="T23" fmla="*/ 2147483647 h 506"/>
                <a:gd name="T24" fmla="*/ 2147483647 w 696"/>
                <a:gd name="T25" fmla="*/ 2147483647 h 506"/>
                <a:gd name="T26" fmla="*/ 2147483647 w 696"/>
                <a:gd name="T27" fmla="*/ 2147483647 h 506"/>
                <a:gd name="T28" fmla="*/ 2147483647 w 696"/>
                <a:gd name="T29" fmla="*/ 2147483647 h 506"/>
                <a:gd name="T30" fmla="*/ 2147483647 w 696"/>
                <a:gd name="T31" fmla="*/ 2147483647 h 506"/>
                <a:gd name="T32" fmla="*/ 2147483647 w 696"/>
                <a:gd name="T33" fmla="*/ 0 h 506"/>
                <a:gd name="T34" fmla="*/ 2147483647 w 696"/>
                <a:gd name="T35" fmla="*/ 2147483647 h 506"/>
                <a:gd name="T36" fmla="*/ 2147483647 w 696"/>
                <a:gd name="T37" fmla="*/ 2147483647 h 506"/>
                <a:gd name="T38" fmla="*/ 2147483647 w 696"/>
                <a:gd name="T39" fmla="*/ 2147483647 h 506"/>
                <a:gd name="T40" fmla="*/ 2147483647 w 696"/>
                <a:gd name="T41" fmla="*/ 2147483647 h 5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6"/>
                <a:gd name="T64" fmla="*/ 0 h 506"/>
                <a:gd name="T65" fmla="*/ 696 w 696"/>
                <a:gd name="T66" fmla="*/ 506 h 5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6" h="506">
                  <a:moveTo>
                    <a:pt x="176" y="64"/>
                  </a:moveTo>
                  <a:cubicBezTo>
                    <a:pt x="132" y="93"/>
                    <a:pt x="106" y="140"/>
                    <a:pt x="64" y="168"/>
                  </a:cubicBezTo>
                  <a:cubicBezTo>
                    <a:pt x="41" y="202"/>
                    <a:pt x="14" y="215"/>
                    <a:pt x="0" y="256"/>
                  </a:cubicBezTo>
                  <a:cubicBezTo>
                    <a:pt x="10" y="304"/>
                    <a:pt x="30" y="383"/>
                    <a:pt x="80" y="400"/>
                  </a:cubicBezTo>
                  <a:cubicBezTo>
                    <a:pt x="97" y="452"/>
                    <a:pt x="72" y="397"/>
                    <a:pt x="136" y="440"/>
                  </a:cubicBezTo>
                  <a:cubicBezTo>
                    <a:pt x="214" y="492"/>
                    <a:pt x="214" y="492"/>
                    <a:pt x="312" y="504"/>
                  </a:cubicBezTo>
                  <a:cubicBezTo>
                    <a:pt x="384" y="501"/>
                    <a:pt x="457" y="506"/>
                    <a:pt x="528" y="496"/>
                  </a:cubicBezTo>
                  <a:cubicBezTo>
                    <a:pt x="538" y="495"/>
                    <a:pt x="536" y="478"/>
                    <a:pt x="544" y="472"/>
                  </a:cubicBezTo>
                  <a:cubicBezTo>
                    <a:pt x="551" y="467"/>
                    <a:pt x="560" y="467"/>
                    <a:pt x="568" y="464"/>
                  </a:cubicBezTo>
                  <a:cubicBezTo>
                    <a:pt x="573" y="456"/>
                    <a:pt x="577" y="447"/>
                    <a:pt x="584" y="440"/>
                  </a:cubicBezTo>
                  <a:cubicBezTo>
                    <a:pt x="591" y="433"/>
                    <a:pt x="602" y="431"/>
                    <a:pt x="608" y="424"/>
                  </a:cubicBezTo>
                  <a:cubicBezTo>
                    <a:pt x="629" y="399"/>
                    <a:pt x="660" y="353"/>
                    <a:pt x="672" y="320"/>
                  </a:cubicBezTo>
                  <a:cubicBezTo>
                    <a:pt x="676" y="310"/>
                    <a:pt x="677" y="299"/>
                    <a:pt x="680" y="288"/>
                  </a:cubicBezTo>
                  <a:cubicBezTo>
                    <a:pt x="685" y="272"/>
                    <a:pt x="696" y="240"/>
                    <a:pt x="696" y="240"/>
                  </a:cubicBezTo>
                  <a:cubicBezTo>
                    <a:pt x="685" y="206"/>
                    <a:pt x="670" y="172"/>
                    <a:pt x="640" y="152"/>
                  </a:cubicBezTo>
                  <a:cubicBezTo>
                    <a:pt x="624" y="128"/>
                    <a:pt x="608" y="104"/>
                    <a:pt x="592" y="80"/>
                  </a:cubicBezTo>
                  <a:cubicBezTo>
                    <a:pt x="563" y="36"/>
                    <a:pt x="464" y="16"/>
                    <a:pt x="416" y="0"/>
                  </a:cubicBezTo>
                  <a:cubicBezTo>
                    <a:pt x="343" y="6"/>
                    <a:pt x="291" y="18"/>
                    <a:pt x="224" y="40"/>
                  </a:cubicBezTo>
                  <a:cubicBezTo>
                    <a:pt x="216" y="43"/>
                    <a:pt x="208" y="45"/>
                    <a:pt x="200" y="48"/>
                  </a:cubicBezTo>
                  <a:cubicBezTo>
                    <a:pt x="182" y="54"/>
                    <a:pt x="136" y="91"/>
                    <a:pt x="152" y="80"/>
                  </a:cubicBezTo>
                  <a:cubicBezTo>
                    <a:pt x="160" y="75"/>
                    <a:pt x="168" y="69"/>
                    <a:pt x="176" y="64"/>
                  </a:cubicBezTo>
                  <a:close/>
                </a:path>
              </a:pathLst>
            </a:custGeom>
            <a:solidFill>
              <a:schemeClr val="bg1"/>
            </a:solidFill>
            <a:ln w="25400">
              <a:solidFill>
                <a:schemeClr val="tx1"/>
              </a:solidFill>
              <a:round/>
              <a:headEnd/>
              <a:tailEnd/>
            </a:ln>
          </p:spPr>
          <p:txBody>
            <a:bodyPr/>
            <a:lstStyle/>
            <a:p>
              <a:endParaRPr lang="cs-CZ"/>
            </a:p>
          </p:txBody>
        </p:sp>
        <p:cxnSp>
          <p:nvCxnSpPr>
            <p:cNvPr id="345" name="Přímá spojovací čára 50"/>
            <p:cNvCxnSpPr>
              <a:cxnSpLocks noChangeShapeType="1"/>
            </p:cNvCxnSpPr>
            <p:nvPr/>
          </p:nvCxnSpPr>
          <p:spPr bwMode="auto">
            <a:xfrm rot="5400000">
              <a:off x="4967927" y="5958178"/>
              <a:ext cx="665111" cy="109033"/>
            </a:xfrm>
            <a:prstGeom prst="line">
              <a:avLst/>
            </a:prstGeom>
            <a:noFill/>
            <a:ln w="38100" algn="ctr">
              <a:solidFill>
                <a:srgbClr val="FF0000"/>
              </a:solidFill>
              <a:round/>
              <a:headEnd/>
              <a:tailEnd/>
            </a:ln>
          </p:spPr>
        </p:cxnSp>
        <p:cxnSp>
          <p:nvCxnSpPr>
            <p:cNvPr id="346" name="Přímá spojovací čára 61"/>
            <p:cNvCxnSpPr>
              <a:cxnSpLocks noChangeShapeType="1"/>
            </p:cNvCxnSpPr>
            <p:nvPr/>
          </p:nvCxnSpPr>
          <p:spPr bwMode="auto">
            <a:xfrm rot="5400000">
              <a:off x="5200533" y="5825229"/>
              <a:ext cx="665111" cy="109033"/>
            </a:xfrm>
            <a:prstGeom prst="line">
              <a:avLst/>
            </a:prstGeom>
            <a:noFill/>
            <a:ln w="38100" algn="ctr">
              <a:solidFill>
                <a:srgbClr val="FF0000"/>
              </a:solidFill>
              <a:round/>
              <a:headEnd/>
              <a:tailEnd/>
            </a:ln>
          </p:spPr>
        </p:cxnSp>
        <p:cxnSp>
          <p:nvCxnSpPr>
            <p:cNvPr id="347" name="Přímá spojovací čára 62"/>
            <p:cNvCxnSpPr>
              <a:cxnSpLocks noChangeShapeType="1"/>
            </p:cNvCxnSpPr>
            <p:nvPr/>
          </p:nvCxnSpPr>
          <p:spPr bwMode="auto">
            <a:xfrm rot="5400000">
              <a:off x="5433138" y="6090439"/>
              <a:ext cx="665111" cy="109033"/>
            </a:xfrm>
            <a:prstGeom prst="line">
              <a:avLst/>
            </a:prstGeom>
            <a:noFill/>
            <a:ln w="38100" algn="ctr">
              <a:solidFill>
                <a:srgbClr val="FF0000"/>
              </a:solidFill>
              <a:round/>
              <a:headEnd/>
              <a:tailEnd/>
            </a:ln>
          </p:spPr>
        </p:cxnSp>
        <p:cxnSp>
          <p:nvCxnSpPr>
            <p:cNvPr id="348" name="Přímá spojovací čára 63"/>
            <p:cNvCxnSpPr>
              <a:cxnSpLocks noChangeShapeType="1"/>
            </p:cNvCxnSpPr>
            <p:nvPr/>
          </p:nvCxnSpPr>
          <p:spPr bwMode="auto">
            <a:xfrm rot="5400000">
              <a:off x="5665744" y="5692326"/>
              <a:ext cx="665111" cy="109033"/>
            </a:xfrm>
            <a:prstGeom prst="line">
              <a:avLst/>
            </a:prstGeom>
            <a:noFill/>
            <a:ln w="38100" algn="ctr">
              <a:solidFill>
                <a:srgbClr val="FF0000"/>
              </a:solidFill>
              <a:round/>
              <a:headEnd/>
              <a:tailEnd/>
            </a:ln>
          </p:spPr>
        </p:cxnSp>
        <p:cxnSp>
          <p:nvCxnSpPr>
            <p:cNvPr id="349" name="Přímá spojovací čára 64"/>
            <p:cNvCxnSpPr>
              <a:cxnSpLocks noChangeShapeType="1"/>
            </p:cNvCxnSpPr>
            <p:nvPr/>
          </p:nvCxnSpPr>
          <p:spPr bwMode="auto">
            <a:xfrm rot="5400000">
              <a:off x="5898349" y="5958178"/>
              <a:ext cx="665111" cy="109033"/>
            </a:xfrm>
            <a:prstGeom prst="line">
              <a:avLst/>
            </a:prstGeom>
            <a:noFill/>
            <a:ln w="38100" algn="ctr">
              <a:solidFill>
                <a:srgbClr val="FF0000"/>
              </a:solidFill>
              <a:round/>
              <a:headEnd/>
              <a:tailEnd/>
            </a:ln>
          </p:spPr>
        </p:cxnSp>
        <p:cxnSp>
          <p:nvCxnSpPr>
            <p:cNvPr id="350" name="Přímá spojovací čára 64"/>
            <p:cNvCxnSpPr>
              <a:cxnSpLocks noChangeShapeType="1"/>
            </p:cNvCxnSpPr>
            <p:nvPr/>
          </p:nvCxnSpPr>
          <p:spPr bwMode="auto">
            <a:xfrm rot="5400000">
              <a:off x="6113890" y="6342035"/>
              <a:ext cx="127591" cy="16276"/>
            </a:xfrm>
            <a:prstGeom prst="line">
              <a:avLst/>
            </a:prstGeom>
            <a:noFill/>
            <a:ln w="38100" algn="ctr">
              <a:solidFill>
                <a:schemeClr val="accent2"/>
              </a:solidFill>
              <a:round/>
              <a:headEnd/>
              <a:tailEnd/>
            </a:ln>
          </p:spPr>
        </p:cxnSp>
        <p:cxnSp>
          <p:nvCxnSpPr>
            <p:cNvPr id="351" name="Přímá spojovací čára 64"/>
            <p:cNvCxnSpPr>
              <a:cxnSpLocks noChangeShapeType="1"/>
            </p:cNvCxnSpPr>
            <p:nvPr/>
          </p:nvCxnSpPr>
          <p:spPr bwMode="auto">
            <a:xfrm rot="5400000">
              <a:off x="6226222" y="5668042"/>
              <a:ext cx="127000" cy="17463"/>
            </a:xfrm>
            <a:prstGeom prst="line">
              <a:avLst/>
            </a:prstGeom>
            <a:noFill/>
            <a:ln w="38100" algn="ctr">
              <a:solidFill>
                <a:schemeClr val="accent2"/>
              </a:solidFill>
              <a:round/>
              <a:headEnd/>
              <a:tailEnd/>
            </a:ln>
          </p:spPr>
        </p:cxnSp>
        <p:cxnSp>
          <p:nvCxnSpPr>
            <p:cNvPr id="352" name="Přímá spojovací čára 64"/>
            <p:cNvCxnSpPr>
              <a:cxnSpLocks noChangeShapeType="1"/>
            </p:cNvCxnSpPr>
            <p:nvPr/>
          </p:nvCxnSpPr>
          <p:spPr bwMode="auto">
            <a:xfrm rot="5400000">
              <a:off x="5988097" y="5431505"/>
              <a:ext cx="128588" cy="15875"/>
            </a:xfrm>
            <a:prstGeom prst="line">
              <a:avLst/>
            </a:prstGeom>
            <a:noFill/>
            <a:ln w="38100" algn="ctr">
              <a:solidFill>
                <a:schemeClr val="accent2"/>
              </a:solidFill>
              <a:round/>
              <a:headEnd/>
              <a:tailEnd/>
            </a:ln>
          </p:spPr>
        </p:cxnSp>
        <p:cxnSp>
          <p:nvCxnSpPr>
            <p:cNvPr id="353" name="Přímá spojovací čára 64"/>
            <p:cNvCxnSpPr>
              <a:cxnSpLocks noChangeShapeType="1"/>
            </p:cNvCxnSpPr>
            <p:nvPr/>
          </p:nvCxnSpPr>
          <p:spPr bwMode="auto">
            <a:xfrm rot="5400000">
              <a:off x="5890466" y="6033961"/>
              <a:ext cx="127000" cy="15875"/>
            </a:xfrm>
            <a:prstGeom prst="line">
              <a:avLst/>
            </a:prstGeom>
            <a:noFill/>
            <a:ln w="38100" algn="ctr">
              <a:solidFill>
                <a:schemeClr val="accent2"/>
              </a:solidFill>
              <a:round/>
              <a:headEnd/>
              <a:tailEnd/>
            </a:ln>
          </p:spPr>
        </p:cxnSp>
        <p:cxnSp>
          <p:nvCxnSpPr>
            <p:cNvPr id="354" name="Přímá spojovací čára 64"/>
            <p:cNvCxnSpPr>
              <a:cxnSpLocks noChangeShapeType="1"/>
            </p:cNvCxnSpPr>
            <p:nvPr/>
          </p:nvCxnSpPr>
          <p:spPr bwMode="auto">
            <a:xfrm rot="5400000">
              <a:off x="5753147" y="5823617"/>
              <a:ext cx="127000" cy="17463"/>
            </a:xfrm>
            <a:prstGeom prst="line">
              <a:avLst/>
            </a:prstGeom>
            <a:noFill/>
            <a:ln w="38100" algn="ctr">
              <a:solidFill>
                <a:schemeClr val="accent2"/>
              </a:solidFill>
              <a:round/>
              <a:headEnd/>
              <a:tailEnd/>
            </a:ln>
          </p:spPr>
        </p:cxnSp>
        <p:cxnSp>
          <p:nvCxnSpPr>
            <p:cNvPr id="355" name="Přímá spojovací čára 64"/>
            <p:cNvCxnSpPr>
              <a:cxnSpLocks noChangeShapeType="1"/>
            </p:cNvCxnSpPr>
            <p:nvPr/>
          </p:nvCxnSpPr>
          <p:spPr bwMode="auto">
            <a:xfrm rot="5400000">
              <a:off x="5650753" y="6445124"/>
              <a:ext cx="127000" cy="15875"/>
            </a:xfrm>
            <a:prstGeom prst="line">
              <a:avLst/>
            </a:prstGeom>
            <a:noFill/>
            <a:ln w="38100" algn="ctr">
              <a:solidFill>
                <a:schemeClr val="accent2"/>
              </a:solidFill>
              <a:round/>
              <a:headEnd/>
              <a:tailEnd/>
            </a:ln>
          </p:spPr>
        </p:cxnSp>
        <p:cxnSp>
          <p:nvCxnSpPr>
            <p:cNvPr id="356" name="Přímá spojovací čára 64"/>
            <p:cNvCxnSpPr>
              <a:cxnSpLocks noChangeShapeType="1"/>
            </p:cNvCxnSpPr>
            <p:nvPr/>
          </p:nvCxnSpPr>
          <p:spPr bwMode="auto">
            <a:xfrm rot="5400000">
              <a:off x="5520578" y="5562474"/>
              <a:ext cx="127000" cy="15875"/>
            </a:xfrm>
            <a:prstGeom prst="line">
              <a:avLst/>
            </a:prstGeom>
            <a:noFill/>
            <a:ln w="38100" algn="ctr">
              <a:solidFill>
                <a:schemeClr val="accent2"/>
              </a:solidFill>
              <a:round/>
              <a:headEnd/>
              <a:tailEnd/>
            </a:ln>
          </p:spPr>
        </p:cxnSp>
        <p:cxnSp>
          <p:nvCxnSpPr>
            <p:cNvPr id="357" name="Přímá spojovací čára 64"/>
            <p:cNvCxnSpPr>
              <a:cxnSpLocks noChangeShapeType="1"/>
            </p:cNvCxnSpPr>
            <p:nvPr/>
          </p:nvCxnSpPr>
          <p:spPr bwMode="auto">
            <a:xfrm rot="5400000">
              <a:off x="5415009" y="6199855"/>
              <a:ext cx="128588" cy="15875"/>
            </a:xfrm>
            <a:prstGeom prst="line">
              <a:avLst/>
            </a:prstGeom>
            <a:noFill/>
            <a:ln w="38100" algn="ctr">
              <a:solidFill>
                <a:schemeClr val="accent2"/>
              </a:solidFill>
              <a:round/>
              <a:headEnd/>
              <a:tailEnd/>
            </a:ln>
          </p:spPr>
        </p:cxnSp>
        <p:cxnSp>
          <p:nvCxnSpPr>
            <p:cNvPr id="358" name="Přímá spojovací čára 64"/>
            <p:cNvCxnSpPr>
              <a:cxnSpLocks noChangeShapeType="1"/>
            </p:cNvCxnSpPr>
            <p:nvPr/>
          </p:nvCxnSpPr>
          <p:spPr bwMode="auto">
            <a:xfrm rot="5400000">
              <a:off x="5288009" y="5687093"/>
              <a:ext cx="128587" cy="15875"/>
            </a:xfrm>
            <a:prstGeom prst="line">
              <a:avLst/>
            </a:prstGeom>
            <a:noFill/>
            <a:ln w="38100" algn="ctr">
              <a:solidFill>
                <a:schemeClr val="accent2"/>
              </a:solidFill>
              <a:round/>
              <a:headEnd/>
              <a:tailEnd/>
            </a:ln>
          </p:spPr>
        </p:cxnSp>
        <p:cxnSp>
          <p:nvCxnSpPr>
            <p:cNvPr id="359" name="Přímá spojovací čára 64"/>
            <p:cNvCxnSpPr>
              <a:cxnSpLocks noChangeShapeType="1"/>
            </p:cNvCxnSpPr>
            <p:nvPr/>
          </p:nvCxnSpPr>
          <p:spPr bwMode="auto">
            <a:xfrm rot="5400000">
              <a:off x="5188791" y="6300661"/>
              <a:ext cx="127000" cy="15875"/>
            </a:xfrm>
            <a:prstGeom prst="line">
              <a:avLst/>
            </a:prstGeom>
            <a:noFill/>
            <a:ln w="38100" algn="ctr">
              <a:solidFill>
                <a:schemeClr val="accent2"/>
              </a:solidFill>
              <a:round/>
              <a:headEnd/>
              <a:tailEnd/>
            </a:ln>
          </p:spPr>
        </p:cxnSp>
      </p:grpSp>
      <p:grpSp>
        <p:nvGrpSpPr>
          <p:cNvPr id="360" name="Skupina 359"/>
          <p:cNvGrpSpPr/>
          <p:nvPr/>
        </p:nvGrpSpPr>
        <p:grpSpPr>
          <a:xfrm>
            <a:off x="2267744" y="548680"/>
            <a:ext cx="648072" cy="717684"/>
            <a:chOff x="4788024" y="4367500"/>
            <a:chExt cx="2032875" cy="2490500"/>
          </a:xfrm>
        </p:grpSpPr>
        <p:sp>
          <p:nvSpPr>
            <p:cNvPr id="361" name="Freeform 4"/>
            <p:cNvSpPr>
              <a:spLocks/>
            </p:cNvSpPr>
            <p:nvPr/>
          </p:nvSpPr>
          <p:spPr bwMode="auto">
            <a:xfrm>
              <a:off x="4788024" y="4367500"/>
              <a:ext cx="2032875" cy="2490500"/>
            </a:xfrm>
            <a:custGeom>
              <a:avLst/>
              <a:gdLst>
                <a:gd name="T0" fmla="*/ 2147483647 w 839"/>
                <a:gd name="T1" fmla="*/ 2147483647 h 850"/>
                <a:gd name="T2" fmla="*/ 2147483647 w 839"/>
                <a:gd name="T3" fmla="*/ 2147483647 h 850"/>
                <a:gd name="T4" fmla="*/ 2147483647 w 839"/>
                <a:gd name="T5" fmla="*/ 2147483647 h 850"/>
                <a:gd name="T6" fmla="*/ 2147483647 w 839"/>
                <a:gd name="T7" fmla="*/ 2147483647 h 850"/>
                <a:gd name="T8" fmla="*/ 2147483647 w 839"/>
                <a:gd name="T9" fmla="*/ 2147483647 h 850"/>
                <a:gd name="T10" fmla="*/ 2147483647 w 839"/>
                <a:gd name="T11" fmla="*/ 2147483647 h 850"/>
                <a:gd name="T12" fmla="*/ 2147483647 w 839"/>
                <a:gd name="T13" fmla="*/ 2147483647 h 850"/>
                <a:gd name="T14" fmla="*/ 2147483647 w 839"/>
                <a:gd name="T15" fmla="*/ 2147483647 h 850"/>
                <a:gd name="T16" fmla="*/ 2147483647 w 839"/>
                <a:gd name="T17" fmla="*/ 2147483647 h 850"/>
                <a:gd name="T18" fmla="*/ 2147483647 w 839"/>
                <a:gd name="T19" fmla="*/ 2147483647 h 850"/>
                <a:gd name="T20" fmla="*/ 2147483647 w 839"/>
                <a:gd name="T21" fmla="*/ 2147483647 h 850"/>
                <a:gd name="T22" fmla="*/ 2147483647 w 839"/>
                <a:gd name="T23" fmla="*/ 2147483647 h 850"/>
                <a:gd name="T24" fmla="*/ 2147483647 w 839"/>
                <a:gd name="T25" fmla="*/ 2147483647 h 850"/>
                <a:gd name="T26" fmla="*/ 2147483647 w 839"/>
                <a:gd name="T27" fmla="*/ 2147483647 h 850"/>
                <a:gd name="T28" fmla="*/ 2147483647 w 839"/>
                <a:gd name="T29" fmla="*/ 2147483647 h 850"/>
                <a:gd name="T30" fmla="*/ 2147483647 w 839"/>
                <a:gd name="T31" fmla="*/ 2147483647 h 850"/>
                <a:gd name="T32" fmla="*/ 2147483647 w 839"/>
                <a:gd name="T33" fmla="*/ 2147483647 h 850"/>
                <a:gd name="T34" fmla="*/ 2147483647 w 839"/>
                <a:gd name="T35" fmla="*/ 2147483647 h 850"/>
                <a:gd name="T36" fmla="*/ 2147483647 w 839"/>
                <a:gd name="T37" fmla="*/ 2147483647 h 850"/>
                <a:gd name="T38" fmla="*/ 2147483647 w 839"/>
                <a:gd name="T39" fmla="*/ 2147483647 h 850"/>
                <a:gd name="T40" fmla="*/ 2147483647 w 839"/>
                <a:gd name="T41" fmla="*/ 2147483647 h 850"/>
                <a:gd name="T42" fmla="*/ 2147483647 w 839"/>
                <a:gd name="T43" fmla="*/ 2147483647 h 850"/>
                <a:gd name="T44" fmla="*/ 2147483647 w 839"/>
                <a:gd name="T45" fmla="*/ 2147483647 h 850"/>
                <a:gd name="T46" fmla="*/ 2147483647 w 839"/>
                <a:gd name="T47" fmla="*/ 2147483647 h 850"/>
                <a:gd name="T48" fmla="*/ 2147483647 w 839"/>
                <a:gd name="T49" fmla="*/ 2147483647 h 850"/>
                <a:gd name="T50" fmla="*/ 2147483647 w 839"/>
                <a:gd name="T51" fmla="*/ 2147483647 h 850"/>
                <a:gd name="T52" fmla="*/ 2147483647 w 839"/>
                <a:gd name="T53" fmla="*/ 2147483647 h 850"/>
                <a:gd name="T54" fmla="*/ 2147483647 w 839"/>
                <a:gd name="T55" fmla="*/ 2147483647 h 850"/>
                <a:gd name="T56" fmla="*/ 2147483647 w 839"/>
                <a:gd name="T57" fmla="*/ 2147483647 h 850"/>
                <a:gd name="T58" fmla="*/ 2147483647 w 839"/>
                <a:gd name="T59" fmla="*/ 2147483647 h 850"/>
                <a:gd name="T60" fmla="*/ 2147483647 w 839"/>
                <a:gd name="T61" fmla="*/ 2147483647 h 850"/>
                <a:gd name="T62" fmla="*/ 2147483647 w 839"/>
                <a:gd name="T63" fmla="*/ 2147483647 h 850"/>
                <a:gd name="T64" fmla="*/ 2147483647 w 839"/>
                <a:gd name="T65" fmla="*/ 2147483647 h 8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9"/>
                <a:gd name="T100" fmla="*/ 0 h 850"/>
                <a:gd name="T101" fmla="*/ 839 w 839"/>
                <a:gd name="T102" fmla="*/ 850 h 8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9" h="850">
                  <a:moveTo>
                    <a:pt x="115" y="378"/>
                  </a:moveTo>
                  <a:cubicBezTo>
                    <a:pt x="175" y="358"/>
                    <a:pt x="103" y="387"/>
                    <a:pt x="155" y="346"/>
                  </a:cubicBezTo>
                  <a:cubicBezTo>
                    <a:pt x="162" y="341"/>
                    <a:pt x="171" y="342"/>
                    <a:pt x="179" y="338"/>
                  </a:cubicBezTo>
                  <a:cubicBezTo>
                    <a:pt x="217" y="319"/>
                    <a:pt x="258" y="296"/>
                    <a:pt x="299" y="282"/>
                  </a:cubicBezTo>
                  <a:cubicBezTo>
                    <a:pt x="304" y="274"/>
                    <a:pt x="321" y="266"/>
                    <a:pt x="315" y="258"/>
                  </a:cubicBezTo>
                  <a:cubicBezTo>
                    <a:pt x="304" y="245"/>
                    <a:pt x="267" y="242"/>
                    <a:pt x="267" y="242"/>
                  </a:cubicBezTo>
                  <a:cubicBezTo>
                    <a:pt x="251" y="245"/>
                    <a:pt x="234" y="243"/>
                    <a:pt x="219" y="250"/>
                  </a:cubicBezTo>
                  <a:cubicBezTo>
                    <a:pt x="210" y="254"/>
                    <a:pt x="211" y="269"/>
                    <a:pt x="203" y="274"/>
                  </a:cubicBezTo>
                  <a:cubicBezTo>
                    <a:pt x="189" y="283"/>
                    <a:pt x="171" y="285"/>
                    <a:pt x="155" y="290"/>
                  </a:cubicBezTo>
                  <a:cubicBezTo>
                    <a:pt x="146" y="293"/>
                    <a:pt x="140" y="302"/>
                    <a:pt x="131" y="306"/>
                  </a:cubicBezTo>
                  <a:cubicBezTo>
                    <a:pt x="116" y="313"/>
                    <a:pt x="99" y="317"/>
                    <a:pt x="83" y="322"/>
                  </a:cubicBezTo>
                  <a:cubicBezTo>
                    <a:pt x="75" y="325"/>
                    <a:pt x="59" y="330"/>
                    <a:pt x="59" y="330"/>
                  </a:cubicBezTo>
                  <a:cubicBezTo>
                    <a:pt x="56" y="322"/>
                    <a:pt x="48" y="314"/>
                    <a:pt x="51" y="306"/>
                  </a:cubicBezTo>
                  <a:cubicBezTo>
                    <a:pt x="55" y="297"/>
                    <a:pt x="66" y="294"/>
                    <a:pt x="75" y="290"/>
                  </a:cubicBezTo>
                  <a:cubicBezTo>
                    <a:pt x="90" y="283"/>
                    <a:pt x="109" y="283"/>
                    <a:pt x="123" y="274"/>
                  </a:cubicBezTo>
                  <a:cubicBezTo>
                    <a:pt x="131" y="269"/>
                    <a:pt x="138" y="262"/>
                    <a:pt x="147" y="258"/>
                  </a:cubicBezTo>
                  <a:cubicBezTo>
                    <a:pt x="162" y="251"/>
                    <a:pt x="195" y="242"/>
                    <a:pt x="195" y="242"/>
                  </a:cubicBezTo>
                  <a:cubicBezTo>
                    <a:pt x="219" y="170"/>
                    <a:pt x="350" y="182"/>
                    <a:pt x="403" y="178"/>
                  </a:cubicBezTo>
                  <a:cubicBezTo>
                    <a:pt x="408" y="170"/>
                    <a:pt x="421" y="163"/>
                    <a:pt x="419" y="154"/>
                  </a:cubicBezTo>
                  <a:cubicBezTo>
                    <a:pt x="417" y="146"/>
                    <a:pt x="403" y="147"/>
                    <a:pt x="395" y="146"/>
                  </a:cubicBezTo>
                  <a:cubicBezTo>
                    <a:pt x="320" y="141"/>
                    <a:pt x="246" y="141"/>
                    <a:pt x="171" y="138"/>
                  </a:cubicBezTo>
                  <a:cubicBezTo>
                    <a:pt x="190" y="135"/>
                    <a:pt x="209" y="135"/>
                    <a:pt x="227" y="130"/>
                  </a:cubicBezTo>
                  <a:cubicBezTo>
                    <a:pt x="260" y="120"/>
                    <a:pt x="254" y="94"/>
                    <a:pt x="291" y="82"/>
                  </a:cubicBezTo>
                  <a:cubicBezTo>
                    <a:pt x="352" y="91"/>
                    <a:pt x="405" y="107"/>
                    <a:pt x="467" y="114"/>
                  </a:cubicBezTo>
                  <a:cubicBezTo>
                    <a:pt x="500" y="122"/>
                    <a:pt x="650" y="145"/>
                    <a:pt x="595" y="90"/>
                  </a:cubicBezTo>
                  <a:cubicBezTo>
                    <a:pt x="591" y="86"/>
                    <a:pt x="539" y="74"/>
                    <a:pt x="539" y="74"/>
                  </a:cubicBezTo>
                  <a:cubicBezTo>
                    <a:pt x="493" y="60"/>
                    <a:pt x="450" y="43"/>
                    <a:pt x="403" y="34"/>
                  </a:cubicBezTo>
                  <a:cubicBezTo>
                    <a:pt x="406" y="26"/>
                    <a:pt x="403" y="12"/>
                    <a:pt x="411" y="10"/>
                  </a:cubicBezTo>
                  <a:cubicBezTo>
                    <a:pt x="446" y="0"/>
                    <a:pt x="485" y="33"/>
                    <a:pt x="515" y="42"/>
                  </a:cubicBezTo>
                  <a:cubicBezTo>
                    <a:pt x="544" y="51"/>
                    <a:pt x="574" y="52"/>
                    <a:pt x="603" y="58"/>
                  </a:cubicBezTo>
                  <a:cubicBezTo>
                    <a:pt x="639" y="82"/>
                    <a:pt x="683" y="104"/>
                    <a:pt x="723" y="122"/>
                  </a:cubicBezTo>
                  <a:cubicBezTo>
                    <a:pt x="809" y="160"/>
                    <a:pt x="741" y="118"/>
                    <a:pt x="795" y="154"/>
                  </a:cubicBezTo>
                  <a:cubicBezTo>
                    <a:pt x="798" y="162"/>
                    <a:pt x="799" y="170"/>
                    <a:pt x="803" y="178"/>
                  </a:cubicBezTo>
                  <a:cubicBezTo>
                    <a:pt x="807" y="187"/>
                    <a:pt x="828" y="200"/>
                    <a:pt x="819" y="202"/>
                  </a:cubicBezTo>
                  <a:cubicBezTo>
                    <a:pt x="803" y="206"/>
                    <a:pt x="771" y="186"/>
                    <a:pt x="771" y="186"/>
                  </a:cubicBezTo>
                  <a:cubicBezTo>
                    <a:pt x="738" y="137"/>
                    <a:pt x="714" y="156"/>
                    <a:pt x="651" y="162"/>
                  </a:cubicBezTo>
                  <a:cubicBezTo>
                    <a:pt x="659" y="165"/>
                    <a:pt x="667" y="166"/>
                    <a:pt x="675" y="170"/>
                  </a:cubicBezTo>
                  <a:cubicBezTo>
                    <a:pt x="684" y="174"/>
                    <a:pt x="690" y="182"/>
                    <a:pt x="699" y="186"/>
                  </a:cubicBezTo>
                  <a:cubicBezTo>
                    <a:pt x="714" y="193"/>
                    <a:pt x="747" y="202"/>
                    <a:pt x="747" y="202"/>
                  </a:cubicBezTo>
                  <a:cubicBezTo>
                    <a:pt x="771" y="237"/>
                    <a:pt x="786" y="240"/>
                    <a:pt x="747" y="266"/>
                  </a:cubicBezTo>
                  <a:cubicBezTo>
                    <a:pt x="715" y="255"/>
                    <a:pt x="697" y="231"/>
                    <a:pt x="667" y="218"/>
                  </a:cubicBezTo>
                  <a:cubicBezTo>
                    <a:pt x="652" y="211"/>
                    <a:pt x="635" y="207"/>
                    <a:pt x="619" y="202"/>
                  </a:cubicBezTo>
                  <a:cubicBezTo>
                    <a:pt x="603" y="197"/>
                    <a:pt x="571" y="186"/>
                    <a:pt x="571" y="186"/>
                  </a:cubicBezTo>
                  <a:cubicBezTo>
                    <a:pt x="493" y="192"/>
                    <a:pt x="472" y="178"/>
                    <a:pt x="435" y="234"/>
                  </a:cubicBezTo>
                  <a:cubicBezTo>
                    <a:pt x="497" y="275"/>
                    <a:pt x="578" y="254"/>
                    <a:pt x="651" y="266"/>
                  </a:cubicBezTo>
                  <a:cubicBezTo>
                    <a:pt x="672" y="287"/>
                    <a:pt x="682" y="321"/>
                    <a:pt x="707" y="338"/>
                  </a:cubicBezTo>
                  <a:cubicBezTo>
                    <a:pt x="723" y="349"/>
                    <a:pt x="755" y="370"/>
                    <a:pt x="755" y="370"/>
                  </a:cubicBezTo>
                  <a:cubicBezTo>
                    <a:pt x="775" y="430"/>
                    <a:pt x="746" y="358"/>
                    <a:pt x="787" y="410"/>
                  </a:cubicBezTo>
                  <a:cubicBezTo>
                    <a:pt x="792" y="417"/>
                    <a:pt x="790" y="427"/>
                    <a:pt x="795" y="434"/>
                  </a:cubicBezTo>
                  <a:cubicBezTo>
                    <a:pt x="801" y="443"/>
                    <a:pt x="811" y="450"/>
                    <a:pt x="819" y="458"/>
                  </a:cubicBezTo>
                  <a:cubicBezTo>
                    <a:pt x="839" y="519"/>
                    <a:pt x="832" y="554"/>
                    <a:pt x="811" y="618"/>
                  </a:cubicBezTo>
                  <a:cubicBezTo>
                    <a:pt x="806" y="634"/>
                    <a:pt x="804" y="652"/>
                    <a:pt x="795" y="666"/>
                  </a:cubicBezTo>
                  <a:cubicBezTo>
                    <a:pt x="784" y="682"/>
                    <a:pt x="777" y="700"/>
                    <a:pt x="763" y="714"/>
                  </a:cubicBezTo>
                  <a:cubicBezTo>
                    <a:pt x="747" y="730"/>
                    <a:pt x="715" y="762"/>
                    <a:pt x="715" y="762"/>
                  </a:cubicBezTo>
                  <a:cubicBezTo>
                    <a:pt x="702" y="801"/>
                    <a:pt x="668" y="812"/>
                    <a:pt x="635" y="834"/>
                  </a:cubicBezTo>
                  <a:cubicBezTo>
                    <a:pt x="621" y="843"/>
                    <a:pt x="587" y="850"/>
                    <a:pt x="587" y="850"/>
                  </a:cubicBezTo>
                  <a:cubicBezTo>
                    <a:pt x="536" y="847"/>
                    <a:pt x="486" y="847"/>
                    <a:pt x="435" y="842"/>
                  </a:cubicBezTo>
                  <a:cubicBezTo>
                    <a:pt x="427" y="841"/>
                    <a:pt x="419" y="835"/>
                    <a:pt x="411" y="834"/>
                  </a:cubicBezTo>
                  <a:cubicBezTo>
                    <a:pt x="374" y="827"/>
                    <a:pt x="299" y="818"/>
                    <a:pt x="299" y="818"/>
                  </a:cubicBezTo>
                  <a:cubicBezTo>
                    <a:pt x="247" y="801"/>
                    <a:pt x="203" y="793"/>
                    <a:pt x="147" y="786"/>
                  </a:cubicBezTo>
                  <a:cubicBezTo>
                    <a:pt x="113" y="763"/>
                    <a:pt x="94" y="729"/>
                    <a:pt x="59" y="706"/>
                  </a:cubicBezTo>
                  <a:cubicBezTo>
                    <a:pt x="34" y="668"/>
                    <a:pt x="46" y="691"/>
                    <a:pt x="27" y="634"/>
                  </a:cubicBezTo>
                  <a:cubicBezTo>
                    <a:pt x="24" y="626"/>
                    <a:pt x="19" y="610"/>
                    <a:pt x="19" y="610"/>
                  </a:cubicBezTo>
                  <a:cubicBezTo>
                    <a:pt x="26" y="491"/>
                    <a:pt x="0" y="484"/>
                    <a:pt x="75" y="434"/>
                  </a:cubicBezTo>
                  <a:cubicBezTo>
                    <a:pt x="78" y="426"/>
                    <a:pt x="77" y="416"/>
                    <a:pt x="83" y="410"/>
                  </a:cubicBezTo>
                  <a:cubicBezTo>
                    <a:pt x="118" y="375"/>
                    <a:pt x="155" y="378"/>
                    <a:pt x="115" y="378"/>
                  </a:cubicBezTo>
                  <a:close/>
                </a:path>
              </a:pathLst>
            </a:custGeom>
            <a:solidFill>
              <a:schemeClr val="bg1"/>
            </a:solidFill>
            <a:ln w="25400">
              <a:solidFill>
                <a:schemeClr val="tx1"/>
              </a:solidFill>
              <a:round/>
              <a:headEnd/>
              <a:tailEnd/>
            </a:ln>
          </p:spPr>
          <p:txBody>
            <a:bodyPr/>
            <a:lstStyle/>
            <a:p>
              <a:endParaRPr lang="cs-CZ"/>
            </a:p>
          </p:txBody>
        </p:sp>
        <p:sp>
          <p:nvSpPr>
            <p:cNvPr id="362" name="Freeform 5"/>
            <p:cNvSpPr>
              <a:spLocks/>
            </p:cNvSpPr>
            <p:nvPr/>
          </p:nvSpPr>
          <p:spPr bwMode="auto">
            <a:xfrm>
              <a:off x="4872828" y="5217200"/>
              <a:ext cx="1860843" cy="1547040"/>
            </a:xfrm>
            <a:custGeom>
              <a:avLst/>
              <a:gdLst>
                <a:gd name="T0" fmla="*/ 2147483647 w 696"/>
                <a:gd name="T1" fmla="*/ 2147483647 h 506"/>
                <a:gd name="T2" fmla="*/ 2147483647 w 696"/>
                <a:gd name="T3" fmla="*/ 2147483647 h 506"/>
                <a:gd name="T4" fmla="*/ 0 w 696"/>
                <a:gd name="T5" fmla="*/ 2147483647 h 506"/>
                <a:gd name="T6" fmla="*/ 2147483647 w 696"/>
                <a:gd name="T7" fmla="*/ 2147483647 h 506"/>
                <a:gd name="T8" fmla="*/ 2147483647 w 696"/>
                <a:gd name="T9" fmla="*/ 2147483647 h 506"/>
                <a:gd name="T10" fmla="*/ 2147483647 w 696"/>
                <a:gd name="T11" fmla="*/ 2147483647 h 506"/>
                <a:gd name="T12" fmla="*/ 2147483647 w 696"/>
                <a:gd name="T13" fmla="*/ 2147483647 h 506"/>
                <a:gd name="T14" fmla="*/ 2147483647 w 696"/>
                <a:gd name="T15" fmla="*/ 2147483647 h 506"/>
                <a:gd name="T16" fmla="*/ 2147483647 w 696"/>
                <a:gd name="T17" fmla="*/ 2147483647 h 506"/>
                <a:gd name="T18" fmla="*/ 2147483647 w 696"/>
                <a:gd name="T19" fmla="*/ 2147483647 h 506"/>
                <a:gd name="T20" fmla="*/ 2147483647 w 696"/>
                <a:gd name="T21" fmla="*/ 2147483647 h 506"/>
                <a:gd name="T22" fmla="*/ 2147483647 w 696"/>
                <a:gd name="T23" fmla="*/ 2147483647 h 506"/>
                <a:gd name="T24" fmla="*/ 2147483647 w 696"/>
                <a:gd name="T25" fmla="*/ 2147483647 h 506"/>
                <a:gd name="T26" fmla="*/ 2147483647 w 696"/>
                <a:gd name="T27" fmla="*/ 2147483647 h 506"/>
                <a:gd name="T28" fmla="*/ 2147483647 w 696"/>
                <a:gd name="T29" fmla="*/ 2147483647 h 506"/>
                <a:gd name="T30" fmla="*/ 2147483647 w 696"/>
                <a:gd name="T31" fmla="*/ 2147483647 h 506"/>
                <a:gd name="T32" fmla="*/ 2147483647 w 696"/>
                <a:gd name="T33" fmla="*/ 0 h 506"/>
                <a:gd name="T34" fmla="*/ 2147483647 w 696"/>
                <a:gd name="T35" fmla="*/ 2147483647 h 506"/>
                <a:gd name="T36" fmla="*/ 2147483647 w 696"/>
                <a:gd name="T37" fmla="*/ 2147483647 h 506"/>
                <a:gd name="T38" fmla="*/ 2147483647 w 696"/>
                <a:gd name="T39" fmla="*/ 2147483647 h 506"/>
                <a:gd name="T40" fmla="*/ 2147483647 w 696"/>
                <a:gd name="T41" fmla="*/ 2147483647 h 5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6"/>
                <a:gd name="T64" fmla="*/ 0 h 506"/>
                <a:gd name="T65" fmla="*/ 696 w 696"/>
                <a:gd name="T66" fmla="*/ 506 h 5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6" h="506">
                  <a:moveTo>
                    <a:pt x="176" y="64"/>
                  </a:moveTo>
                  <a:cubicBezTo>
                    <a:pt x="132" y="93"/>
                    <a:pt x="106" y="140"/>
                    <a:pt x="64" y="168"/>
                  </a:cubicBezTo>
                  <a:cubicBezTo>
                    <a:pt x="41" y="202"/>
                    <a:pt x="14" y="215"/>
                    <a:pt x="0" y="256"/>
                  </a:cubicBezTo>
                  <a:cubicBezTo>
                    <a:pt x="10" y="304"/>
                    <a:pt x="30" y="383"/>
                    <a:pt x="80" y="400"/>
                  </a:cubicBezTo>
                  <a:cubicBezTo>
                    <a:pt x="97" y="452"/>
                    <a:pt x="72" y="397"/>
                    <a:pt x="136" y="440"/>
                  </a:cubicBezTo>
                  <a:cubicBezTo>
                    <a:pt x="214" y="492"/>
                    <a:pt x="214" y="492"/>
                    <a:pt x="312" y="504"/>
                  </a:cubicBezTo>
                  <a:cubicBezTo>
                    <a:pt x="384" y="501"/>
                    <a:pt x="457" y="506"/>
                    <a:pt x="528" y="496"/>
                  </a:cubicBezTo>
                  <a:cubicBezTo>
                    <a:pt x="538" y="495"/>
                    <a:pt x="536" y="478"/>
                    <a:pt x="544" y="472"/>
                  </a:cubicBezTo>
                  <a:cubicBezTo>
                    <a:pt x="551" y="467"/>
                    <a:pt x="560" y="467"/>
                    <a:pt x="568" y="464"/>
                  </a:cubicBezTo>
                  <a:cubicBezTo>
                    <a:pt x="573" y="456"/>
                    <a:pt x="577" y="447"/>
                    <a:pt x="584" y="440"/>
                  </a:cubicBezTo>
                  <a:cubicBezTo>
                    <a:pt x="591" y="433"/>
                    <a:pt x="602" y="431"/>
                    <a:pt x="608" y="424"/>
                  </a:cubicBezTo>
                  <a:cubicBezTo>
                    <a:pt x="629" y="399"/>
                    <a:pt x="660" y="353"/>
                    <a:pt x="672" y="320"/>
                  </a:cubicBezTo>
                  <a:cubicBezTo>
                    <a:pt x="676" y="310"/>
                    <a:pt x="677" y="299"/>
                    <a:pt x="680" y="288"/>
                  </a:cubicBezTo>
                  <a:cubicBezTo>
                    <a:pt x="685" y="272"/>
                    <a:pt x="696" y="240"/>
                    <a:pt x="696" y="240"/>
                  </a:cubicBezTo>
                  <a:cubicBezTo>
                    <a:pt x="685" y="206"/>
                    <a:pt x="670" y="172"/>
                    <a:pt x="640" y="152"/>
                  </a:cubicBezTo>
                  <a:cubicBezTo>
                    <a:pt x="624" y="128"/>
                    <a:pt x="608" y="104"/>
                    <a:pt x="592" y="80"/>
                  </a:cubicBezTo>
                  <a:cubicBezTo>
                    <a:pt x="563" y="36"/>
                    <a:pt x="464" y="16"/>
                    <a:pt x="416" y="0"/>
                  </a:cubicBezTo>
                  <a:cubicBezTo>
                    <a:pt x="343" y="6"/>
                    <a:pt x="291" y="18"/>
                    <a:pt x="224" y="40"/>
                  </a:cubicBezTo>
                  <a:cubicBezTo>
                    <a:pt x="216" y="43"/>
                    <a:pt x="208" y="45"/>
                    <a:pt x="200" y="48"/>
                  </a:cubicBezTo>
                  <a:cubicBezTo>
                    <a:pt x="182" y="54"/>
                    <a:pt x="136" y="91"/>
                    <a:pt x="152" y="80"/>
                  </a:cubicBezTo>
                  <a:cubicBezTo>
                    <a:pt x="160" y="75"/>
                    <a:pt x="168" y="69"/>
                    <a:pt x="176" y="64"/>
                  </a:cubicBezTo>
                  <a:close/>
                </a:path>
              </a:pathLst>
            </a:custGeom>
            <a:solidFill>
              <a:schemeClr val="bg1"/>
            </a:solidFill>
            <a:ln w="25400">
              <a:solidFill>
                <a:schemeClr val="tx1"/>
              </a:solidFill>
              <a:round/>
              <a:headEnd/>
              <a:tailEnd/>
            </a:ln>
          </p:spPr>
          <p:txBody>
            <a:bodyPr/>
            <a:lstStyle/>
            <a:p>
              <a:endParaRPr lang="cs-CZ"/>
            </a:p>
          </p:txBody>
        </p:sp>
        <p:cxnSp>
          <p:nvCxnSpPr>
            <p:cNvPr id="363" name="Přímá spojovací čára 50"/>
            <p:cNvCxnSpPr>
              <a:cxnSpLocks noChangeShapeType="1"/>
            </p:cNvCxnSpPr>
            <p:nvPr/>
          </p:nvCxnSpPr>
          <p:spPr bwMode="auto">
            <a:xfrm rot="5400000">
              <a:off x="4967927" y="5958178"/>
              <a:ext cx="665111" cy="109033"/>
            </a:xfrm>
            <a:prstGeom prst="line">
              <a:avLst/>
            </a:prstGeom>
            <a:noFill/>
            <a:ln w="38100" algn="ctr">
              <a:solidFill>
                <a:srgbClr val="FF0000"/>
              </a:solidFill>
              <a:round/>
              <a:headEnd/>
              <a:tailEnd/>
            </a:ln>
          </p:spPr>
        </p:cxnSp>
        <p:cxnSp>
          <p:nvCxnSpPr>
            <p:cNvPr id="364" name="Přímá spojovací čára 61"/>
            <p:cNvCxnSpPr>
              <a:cxnSpLocks noChangeShapeType="1"/>
            </p:cNvCxnSpPr>
            <p:nvPr/>
          </p:nvCxnSpPr>
          <p:spPr bwMode="auto">
            <a:xfrm rot="5400000">
              <a:off x="5200533" y="5825229"/>
              <a:ext cx="665111" cy="109033"/>
            </a:xfrm>
            <a:prstGeom prst="line">
              <a:avLst/>
            </a:prstGeom>
            <a:noFill/>
            <a:ln w="38100" algn="ctr">
              <a:solidFill>
                <a:srgbClr val="FF0000"/>
              </a:solidFill>
              <a:round/>
              <a:headEnd/>
              <a:tailEnd/>
            </a:ln>
          </p:spPr>
        </p:cxnSp>
        <p:cxnSp>
          <p:nvCxnSpPr>
            <p:cNvPr id="365" name="Přímá spojovací čára 62"/>
            <p:cNvCxnSpPr>
              <a:cxnSpLocks noChangeShapeType="1"/>
            </p:cNvCxnSpPr>
            <p:nvPr/>
          </p:nvCxnSpPr>
          <p:spPr bwMode="auto">
            <a:xfrm rot="5400000">
              <a:off x="5433138" y="6090439"/>
              <a:ext cx="665111" cy="109033"/>
            </a:xfrm>
            <a:prstGeom prst="line">
              <a:avLst/>
            </a:prstGeom>
            <a:noFill/>
            <a:ln w="38100" algn="ctr">
              <a:solidFill>
                <a:srgbClr val="FF0000"/>
              </a:solidFill>
              <a:round/>
              <a:headEnd/>
              <a:tailEnd/>
            </a:ln>
          </p:spPr>
        </p:cxnSp>
        <p:cxnSp>
          <p:nvCxnSpPr>
            <p:cNvPr id="366" name="Přímá spojovací čára 63"/>
            <p:cNvCxnSpPr>
              <a:cxnSpLocks noChangeShapeType="1"/>
            </p:cNvCxnSpPr>
            <p:nvPr/>
          </p:nvCxnSpPr>
          <p:spPr bwMode="auto">
            <a:xfrm rot="5400000">
              <a:off x="5665744" y="5692326"/>
              <a:ext cx="665111" cy="109033"/>
            </a:xfrm>
            <a:prstGeom prst="line">
              <a:avLst/>
            </a:prstGeom>
            <a:noFill/>
            <a:ln w="38100" algn="ctr">
              <a:solidFill>
                <a:srgbClr val="FF0000"/>
              </a:solidFill>
              <a:round/>
              <a:headEnd/>
              <a:tailEnd/>
            </a:ln>
          </p:spPr>
        </p:cxnSp>
        <p:cxnSp>
          <p:nvCxnSpPr>
            <p:cNvPr id="367" name="Přímá spojovací čára 64"/>
            <p:cNvCxnSpPr>
              <a:cxnSpLocks noChangeShapeType="1"/>
            </p:cNvCxnSpPr>
            <p:nvPr/>
          </p:nvCxnSpPr>
          <p:spPr bwMode="auto">
            <a:xfrm rot="5400000">
              <a:off x="5898349" y="5958178"/>
              <a:ext cx="665111" cy="109033"/>
            </a:xfrm>
            <a:prstGeom prst="line">
              <a:avLst/>
            </a:prstGeom>
            <a:noFill/>
            <a:ln w="38100" algn="ctr">
              <a:solidFill>
                <a:srgbClr val="FF0000"/>
              </a:solidFill>
              <a:round/>
              <a:headEnd/>
              <a:tailEnd/>
            </a:ln>
          </p:spPr>
        </p:cxnSp>
        <p:cxnSp>
          <p:nvCxnSpPr>
            <p:cNvPr id="368" name="Přímá spojovací čára 64"/>
            <p:cNvCxnSpPr>
              <a:cxnSpLocks noChangeShapeType="1"/>
            </p:cNvCxnSpPr>
            <p:nvPr/>
          </p:nvCxnSpPr>
          <p:spPr bwMode="auto">
            <a:xfrm rot="5400000">
              <a:off x="6113890" y="6342035"/>
              <a:ext cx="127591" cy="16276"/>
            </a:xfrm>
            <a:prstGeom prst="line">
              <a:avLst/>
            </a:prstGeom>
            <a:noFill/>
            <a:ln w="38100" algn="ctr">
              <a:solidFill>
                <a:schemeClr val="accent2"/>
              </a:solidFill>
              <a:round/>
              <a:headEnd/>
              <a:tailEnd/>
            </a:ln>
          </p:spPr>
        </p:cxnSp>
        <p:cxnSp>
          <p:nvCxnSpPr>
            <p:cNvPr id="369" name="Přímá spojovací čára 64"/>
            <p:cNvCxnSpPr>
              <a:cxnSpLocks noChangeShapeType="1"/>
            </p:cNvCxnSpPr>
            <p:nvPr/>
          </p:nvCxnSpPr>
          <p:spPr bwMode="auto">
            <a:xfrm rot="5400000">
              <a:off x="6226222" y="5668042"/>
              <a:ext cx="127000" cy="17463"/>
            </a:xfrm>
            <a:prstGeom prst="line">
              <a:avLst/>
            </a:prstGeom>
            <a:noFill/>
            <a:ln w="38100" algn="ctr">
              <a:solidFill>
                <a:schemeClr val="accent2"/>
              </a:solidFill>
              <a:round/>
              <a:headEnd/>
              <a:tailEnd/>
            </a:ln>
          </p:spPr>
        </p:cxnSp>
        <p:cxnSp>
          <p:nvCxnSpPr>
            <p:cNvPr id="370" name="Přímá spojovací čára 64"/>
            <p:cNvCxnSpPr>
              <a:cxnSpLocks noChangeShapeType="1"/>
            </p:cNvCxnSpPr>
            <p:nvPr/>
          </p:nvCxnSpPr>
          <p:spPr bwMode="auto">
            <a:xfrm rot="5400000">
              <a:off x="5988097" y="5431505"/>
              <a:ext cx="128588" cy="15875"/>
            </a:xfrm>
            <a:prstGeom prst="line">
              <a:avLst/>
            </a:prstGeom>
            <a:noFill/>
            <a:ln w="38100" algn="ctr">
              <a:solidFill>
                <a:schemeClr val="accent2"/>
              </a:solidFill>
              <a:round/>
              <a:headEnd/>
              <a:tailEnd/>
            </a:ln>
          </p:spPr>
        </p:cxnSp>
        <p:cxnSp>
          <p:nvCxnSpPr>
            <p:cNvPr id="371" name="Přímá spojovací čára 64"/>
            <p:cNvCxnSpPr>
              <a:cxnSpLocks noChangeShapeType="1"/>
            </p:cNvCxnSpPr>
            <p:nvPr/>
          </p:nvCxnSpPr>
          <p:spPr bwMode="auto">
            <a:xfrm rot="5400000">
              <a:off x="5890466" y="6033961"/>
              <a:ext cx="127000" cy="15875"/>
            </a:xfrm>
            <a:prstGeom prst="line">
              <a:avLst/>
            </a:prstGeom>
            <a:noFill/>
            <a:ln w="38100" algn="ctr">
              <a:solidFill>
                <a:schemeClr val="accent2"/>
              </a:solidFill>
              <a:round/>
              <a:headEnd/>
              <a:tailEnd/>
            </a:ln>
          </p:spPr>
        </p:cxnSp>
        <p:cxnSp>
          <p:nvCxnSpPr>
            <p:cNvPr id="372" name="Přímá spojovací čára 64"/>
            <p:cNvCxnSpPr>
              <a:cxnSpLocks noChangeShapeType="1"/>
            </p:cNvCxnSpPr>
            <p:nvPr/>
          </p:nvCxnSpPr>
          <p:spPr bwMode="auto">
            <a:xfrm rot="5400000">
              <a:off x="5753147" y="5823617"/>
              <a:ext cx="127000" cy="17463"/>
            </a:xfrm>
            <a:prstGeom prst="line">
              <a:avLst/>
            </a:prstGeom>
            <a:noFill/>
            <a:ln w="38100" algn="ctr">
              <a:solidFill>
                <a:schemeClr val="accent2"/>
              </a:solidFill>
              <a:round/>
              <a:headEnd/>
              <a:tailEnd/>
            </a:ln>
          </p:spPr>
        </p:cxnSp>
        <p:cxnSp>
          <p:nvCxnSpPr>
            <p:cNvPr id="373" name="Přímá spojovací čára 64"/>
            <p:cNvCxnSpPr>
              <a:cxnSpLocks noChangeShapeType="1"/>
            </p:cNvCxnSpPr>
            <p:nvPr/>
          </p:nvCxnSpPr>
          <p:spPr bwMode="auto">
            <a:xfrm rot="5400000">
              <a:off x="5650753" y="6445124"/>
              <a:ext cx="127000" cy="15875"/>
            </a:xfrm>
            <a:prstGeom prst="line">
              <a:avLst/>
            </a:prstGeom>
            <a:noFill/>
            <a:ln w="38100" algn="ctr">
              <a:solidFill>
                <a:schemeClr val="accent2"/>
              </a:solidFill>
              <a:round/>
              <a:headEnd/>
              <a:tailEnd/>
            </a:ln>
          </p:spPr>
        </p:cxnSp>
        <p:cxnSp>
          <p:nvCxnSpPr>
            <p:cNvPr id="374" name="Přímá spojovací čára 64"/>
            <p:cNvCxnSpPr>
              <a:cxnSpLocks noChangeShapeType="1"/>
            </p:cNvCxnSpPr>
            <p:nvPr/>
          </p:nvCxnSpPr>
          <p:spPr bwMode="auto">
            <a:xfrm rot="5400000">
              <a:off x="5520578" y="5562474"/>
              <a:ext cx="127000" cy="15875"/>
            </a:xfrm>
            <a:prstGeom prst="line">
              <a:avLst/>
            </a:prstGeom>
            <a:noFill/>
            <a:ln w="38100" algn="ctr">
              <a:solidFill>
                <a:schemeClr val="accent2"/>
              </a:solidFill>
              <a:round/>
              <a:headEnd/>
              <a:tailEnd/>
            </a:ln>
          </p:spPr>
        </p:cxnSp>
        <p:cxnSp>
          <p:nvCxnSpPr>
            <p:cNvPr id="375" name="Přímá spojovací čára 64"/>
            <p:cNvCxnSpPr>
              <a:cxnSpLocks noChangeShapeType="1"/>
            </p:cNvCxnSpPr>
            <p:nvPr/>
          </p:nvCxnSpPr>
          <p:spPr bwMode="auto">
            <a:xfrm rot="5400000">
              <a:off x="5415009" y="6199855"/>
              <a:ext cx="128588" cy="15875"/>
            </a:xfrm>
            <a:prstGeom prst="line">
              <a:avLst/>
            </a:prstGeom>
            <a:noFill/>
            <a:ln w="38100" algn="ctr">
              <a:solidFill>
                <a:schemeClr val="accent2"/>
              </a:solidFill>
              <a:round/>
              <a:headEnd/>
              <a:tailEnd/>
            </a:ln>
          </p:spPr>
        </p:cxnSp>
        <p:cxnSp>
          <p:nvCxnSpPr>
            <p:cNvPr id="376" name="Přímá spojovací čára 64"/>
            <p:cNvCxnSpPr>
              <a:cxnSpLocks noChangeShapeType="1"/>
            </p:cNvCxnSpPr>
            <p:nvPr/>
          </p:nvCxnSpPr>
          <p:spPr bwMode="auto">
            <a:xfrm rot="5400000">
              <a:off x="5288009" y="5687093"/>
              <a:ext cx="128587" cy="15875"/>
            </a:xfrm>
            <a:prstGeom prst="line">
              <a:avLst/>
            </a:prstGeom>
            <a:noFill/>
            <a:ln w="38100" algn="ctr">
              <a:solidFill>
                <a:schemeClr val="accent2"/>
              </a:solidFill>
              <a:round/>
              <a:headEnd/>
              <a:tailEnd/>
            </a:ln>
          </p:spPr>
        </p:cxnSp>
        <p:cxnSp>
          <p:nvCxnSpPr>
            <p:cNvPr id="377" name="Přímá spojovací čára 64"/>
            <p:cNvCxnSpPr>
              <a:cxnSpLocks noChangeShapeType="1"/>
            </p:cNvCxnSpPr>
            <p:nvPr/>
          </p:nvCxnSpPr>
          <p:spPr bwMode="auto">
            <a:xfrm rot="5400000">
              <a:off x="5188791" y="6300661"/>
              <a:ext cx="127000" cy="15875"/>
            </a:xfrm>
            <a:prstGeom prst="line">
              <a:avLst/>
            </a:prstGeom>
            <a:noFill/>
            <a:ln w="38100" algn="ctr">
              <a:solidFill>
                <a:schemeClr val="accent2"/>
              </a:solidFill>
              <a:round/>
              <a:headEnd/>
              <a:tailEnd/>
            </a:ln>
          </p:spPr>
        </p:cxnSp>
      </p:grpSp>
      <p:pic>
        <p:nvPicPr>
          <p:cNvPr id="378" name="Picture 2054" descr="esterether"/>
          <p:cNvPicPr>
            <a:picLocks noChangeAspect="1" noChangeArrowheads="1"/>
          </p:cNvPicPr>
          <p:nvPr/>
        </p:nvPicPr>
        <p:blipFill>
          <a:blip r:embed="rId4" cstate="print"/>
          <a:srcRect t="49133"/>
          <a:stretch>
            <a:fillRect/>
          </a:stretch>
        </p:blipFill>
        <p:spPr bwMode="auto">
          <a:xfrm>
            <a:off x="6156176" y="4797152"/>
            <a:ext cx="2771800" cy="923034"/>
          </a:xfrm>
          <a:prstGeom prst="rect">
            <a:avLst/>
          </a:prstGeom>
          <a:noFill/>
          <a:ln w="9525">
            <a:noFill/>
            <a:miter lim="800000"/>
            <a:headEnd/>
            <a:tailEnd/>
          </a:ln>
        </p:spPr>
      </p:pic>
      <p:pic>
        <p:nvPicPr>
          <p:cNvPr id="4" name="Obrázek 3">
            <a:extLst>
              <a:ext uri="{FF2B5EF4-FFF2-40B4-BE49-F238E27FC236}">
                <a16:creationId xmlns:a16="http://schemas.microsoft.com/office/drawing/2014/main" id="{4B7B7C9D-77B9-42AE-A879-713E4B9E7B1F}"/>
              </a:ext>
            </a:extLst>
          </p:cNvPr>
          <p:cNvPicPr>
            <a:picLocks noChangeAspect="1"/>
          </p:cNvPicPr>
          <p:nvPr/>
        </p:nvPicPr>
        <p:blipFill>
          <a:blip r:embed="rId5"/>
          <a:stretch>
            <a:fillRect/>
          </a:stretch>
        </p:blipFill>
        <p:spPr>
          <a:xfrm>
            <a:off x="252163" y="4946059"/>
            <a:ext cx="1626069" cy="14577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292" name="Šipka doprava 4"/>
          <p:cNvSpPr>
            <a:spLocks noChangeArrowheads="1"/>
          </p:cNvSpPr>
          <p:nvPr/>
        </p:nvSpPr>
        <p:spPr bwMode="auto">
          <a:xfrm>
            <a:off x="973060" y="5922962"/>
            <a:ext cx="1440160" cy="935038"/>
          </a:xfrm>
          <a:prstGeom prst="rightArrow">
            <a:avLst>
              <a:gd name="adj1" fmla="val 50000"/>
              <a:gd name="adj2" fmla="val 50040"/>
            </a:avLst>
          </a:prstGeom>
          <a:solidFill>
            <a:schemeClr val="accent1"/>
          </a:solidFill>
          <a:ln w="9525" algn="ctr">
            <a:solidFill>
              <a:schemeClr val="tx1"/>
            </a:solidFill>
            <a:round/>
            <a:headEnd/>
            <a:tailEnd/>
          </a:ln>
        </p:spPr>
        <p:txBody>
          <a:bodyPr anchor="ctr"/>
          <a:lstStyle/>
          <a:p>
            <a:r>
              <a:rPr lang="cs-CZ" sz="2800" dirty="0">
                <a:latin typeface="Arial" pitchFamily="34" charset="0"/>
                <a:cs typeface="Arial" pitchFamily="34" charset="0"/>
              </a:rPr>
              <a:t>FECA</a:t>
            </a:r>
            <a:endParaRPr lang="cs-CZ" dirty="0">
              <a:latin typeface="Arial" pitchFamily="34" charset="0"/>
              <a:cs typeface="Arial"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1" y="1220793"/>
            <a:ext cx="9144000" cy="5664591"/>
          </a:xfrm>
          <a:prstGeom prst="rect">
            <a:avLst/>
          </a:prstGeom>
          <a:noFill/>
          <a:ln w="9525">
            <a:noFill/>
            <a:miter lim="800000"/>
            <a:headEnd/>
            <a:tailEnd/>
          </a:ln>
        </p:spPr>
      </p:pic>
      <p:sp>
        <p:nvSpPr>
          <p:cNvPr id="3" name="Rectangle 2"/>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rPr>
              <a:t>TAK JSME SE DOPRACOVALI K LECA</a:t>
            </a:r>
            <a:r>
              <a:rPr lang="en-US" sz="4400" dirty="0">
                <a:solidFill>
                  <a:schemeClr val="tx2"/>
                </a:solidFill>
                <a:latin typeface="Calibri" panose="020F0502020204030204" pitchFamily="34" charset="0"/>
              </a:rPr>
              <a:t>!</a:t>
            </a:r>
            <a:endParaRPr lang="cs-CZ" sz="4400" dirty="0">
              <a:solidFill>
                <a:schemeClr val="tx2"/>
              </a:solidFill>
              <a:latin typeface="Calibri" panose="020F0502020204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cs-CZ" sz="4400" dirty="0">
                <a:solidFill>
                  <a:schemeClr val="tx2"/>
                </a:solidFill>
                <a:latin typeface="Calibri" panose="020F0502020204030204" pitchFamily="34" charset="0"/>
              </a:rPr>
              <a:t>Rozdíl mezi FECA a LECA je obrovský</a:t>
            </a:r>
          </a:p>
        </p:txBody>
      </p:sp>
      <p:pic>
        <p:nvPicPr>
          <p:cNvPr id="13" name="Picture 6"/>
          <p:cNvPicPr>
            <a:picLocks noChangeAspect="1" noChangeArrowheads="1"/>
          </p:cNvPicPr>
          <p:nvPr/>
        </p:nvPicPr>
        <p:blipFill>
          <a:blip r:embed="rId2" cstate="print"/>
          <a:srcRect/>
          <a:stretch>
            <a:fillRect/>
          </a:stretch>
        </p:blipFill>
        <p:spPr bwMode="auto">
          <a:xfrm>
            <a:off x="5868144" y="876781"/>
            <a:ext cx="2978032" cy="5400601"/>
          </a:xfrm>
          <a:prstGeom prst="rect">
            <a:avLst/>
          </a:prstGeom>
          <a:noFill/>
          <a:ln w="9525">
            <a:noFill/>
            <a:miter lim="800000"/>
            <a:headEnd/>
            <a:tailEnd/>
          </a:ln>
        </p:spPr>
      </p:pic>
      <p:sp>
        <p:nvSpPr>
          <p:cNvPr id="15" name="Šipka doprava 5"/>
          <p:cNvSpPr>
            <a:spLocks noChangeArrowheads="1"/>
          </p:cNvSpPr>
          <p:nvPr/>
        </p:nvSpPr>
        <p:spPr bwMode="auto">
          <a:xfrm>
            <a:off x="5246765" y="2424421"/>
            <a:ext cx="1512168" cy="935038"/>
          </a:xfrm>
          <a:prstGeom prst="rightArrow">
            <a:avLst>
              <a:gd name="adj1" fmla="val 50000"/>
              <a:gd name="adj2" fmla="val 50060"/>
            </a:avLst>
          </a:prstGeom>
          <a:solidFill>
            <a:schemeClr val="accent1"/>
          </a:solidFill>
          <a:ln w="9525" algn="ctr">
            <a:solidFill>
              <a:schemeClr val="tx1"/>
            </a:solidFill>
            <a:round/>
            <a:headEnd/>
            <a:tailEnd/>
          </a:ln>
        </p:spPr>
        <p:txBody>
          <a:bodyPr anchor="ctr"/>
          <a:lstStyle/>
          <a:p>
            <a:r>
              <a:rPr lang="cs-CZ" sz="2800" dirty="0">
                <a:latin typeface="Arial" pitchFamily="34" charset="0"/>
                <a:cs typeface="Arial" pitchFamily="34" charset="0"/>
              </a:rPr>
              <a:t>L</a:t>
            </a:r>
            <a:r>
              <a:rPr lang="en-US" sz="2800" dirty="0">
                <a:latin typeface="Arial" pitchFamily="34" charset="0"/>
                <a:cs typeface="Arial" pitchFamily="34" charset="0"/>
              </a:rPr>
              <a:t>E</a:t>
            </a:r>
            <a:r>
              <a:rPr lang="cs-CZ" sz="2800" dirty="0">
                <a:latin typeface="Arial" pitchFamily="34" charset="0"/>
                <a:cs typeface="Arial" pitchFamily="34" charset="0"/>
              </a:rPr>
              <a:t>CA</a:t>
            </a:r>
            <a:r>
              <a:rPr lang="cs-CZ" dirty="0">
                <a:latin typeface="Arial" pitchFamily="34" charset="0"/>
                <a:cs typeface="Arial" pitchFamily="34" charset="0"/>
              </a:rPr>
              <a:t> </a:t>
            </a:r>
          </a:p>
        </p:txBody>
      </p:sp>
      <p:pic>
        <p:nvPicPr>
          <p:cNvPr id="3" name="Obrázek 2"/>
          <p:cNvPicPr>
            <a:picLocks noChangeAspect="1"/>
          </p:cNvPicPr>
          <p:nvPr/>
        </p:nvPicPr>
        <p:blipFill>
          <a:blip r:embed="rId3"/>
          <a:stretch>
            <a:fillRect/>
          </a:stretch>
        </p:blipFill>
        <p:spPr>
          <a:xfrm>
            <a:off x="3187451" y="1496011"/>
            <a:ext cx="2059314" cy="1683961"/>
          </a:xfrm>
          <a:prstGeom prst="rect">
            <a:avLst/>
          </a:prstGeom>
        </p:spPr>
      </p:pic>
      <p:pic>
        <p:nvPicPr>
          <p:cNvPr id="4" name="Obrázek 3">
            <a:extLst>
              <a:ext uri="{FF2B5EF4-FFF2-40B4-BE49-F238E27FC236}">
                <a16:creationId xmlns:a16="http://schemas.microsoft.com/office/drawing/2014/main" id="{18DCF4C9-286A-43F4-8BFD-804EA3B689F3}"/>
              </a:ext>
            </a:extLst>
          </p:cNvPr>
          <p:cNvPicPr>
            <a:picLocks noChangeAspect="1"/>
          </p:cNvPicPr>
          <p:nvPr/>
        </p:nvPicPr>
        <p:blipFill>
          <a:blip r:embed="rId4"/>
          <a:stretch>
            <a:fillRect/>
          </a:stretch>
        </p:blipFill>
        <p:spPr>
          <a:xfrm>
            <a:off x="3404073" y="5229200"/>
            <a:ext cx="1626069" cy="14577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Šipka doprava 4"/>
          <p:cNvSpPr>
            <a:spLocks noChangeArrowheads="1"/>
          </p:cNvSpPr>
          <p:nvPr/>
        </p:nvSpPr>
        <p:spPr bwMode="auto">
          <a:xfrm>
            <a:off x="5148064" y="5694934"/>
            <a:ext cx="1440160" cy="935038"/>
          </a:xfrm>
          <a:prstGeom prst="rightArrow">
            <a:avLst>
              <a:gd name="adj1" fmla="val 50000"/>
              <a:gd name="adj2" fmla="val 50040"/>
            </a:avLst>
          </a:prstGeom>
          <a:solidFill>
            <a:schemeClr val="accent1"/>
          </a:solidFill>
          <a:ln w="9525" algn="ctr">
            <a:solidFill>
              <a:schemeClr val="tx1"/>
            </a:solidFill>
            <a:round/>
            <a:headEnd/>
            <a:tailEnd/>
          </a:ln>
        </p:spPr>
        <p:txBody>
          <a:bodyPr anchor="ctr"/>
          <a:lstStyle/>
          <a:p>
            <a:r>
              <a:rPr lang="cs-CZ" sz="2800" dirty="0">
                <a:latin typeface="Arial" pitchFamily="34" charset="0"/>
                <a:cs typeface="Arial" pitchFamily="34" charset="0"/>
              </a:rPr>
              <a:t>FECA</a:t>
            </a:r>
            <a:endParaRPr lang="cs-CZ" dirty="0">
              <a:latin typeface="Arial" pitchFamily="34" charset="0"/>
              <a:cs typeface="Arial" pitchFamily="34" charset="0"/>
            </a:endParaRPr>
          </a:p>
        </p:txBody>
      </p:sp>
      <mc:AlternateContent xmlns:mc="http://schemas.openxmlformats.org/markup-compatibility/2006" xmlns:p14="http://schemas.microsoft.com/office/powerpoint/2010/main">
        <mc:Choice Requires="p14">
          <p:contentPart p14:bwMode="auto" r:id="rId5">
            <p14:nvContentPartPr>
              <p14:cNvPr id="6" name="Rukopis 5">
                <a:extLst>
                  <a:ext uri="{FF2B5EF4-FFF2-40B4-BE49-F238E27FC236}">
                    <a16:creationId xmlns:a16="http://schemas.microsoft.com/office/drawing/2014/main" id="{F4A5B327-C7D4-435C-BCA8-E7ED0A1A11B7}"/>
                  </a:ext>
                </a:extLst>
              </p14:cNvPr>
              <p14:cNvContentPartPr/>
              <p14:nvPr/>
            </p14:nvContentPartPr>
            <p14:xfrm>
              <a:off x="3312397" y="2747520"/>
              <a:ext cx="732600" cy="122400"/>
            </p14:xfrm>
          </p:contentPart>
        </mc:Choice>
        <mc:Fallback xmlns="">
          <p:pic>
            <p:nvPicPr>
              <p:cNvPr id="6" name="Rukopis 5">
                <a:extLst>
                  <a:ext uri="{FF2B5EF4-FFF2-40B4-BE49-F238E27FC236}">
                    <a16:creationId xmlns:a16="http://schemas.microsoft.com/office/drawing/2014/main" id="{F4A5B327-C7D4-435C-BCA8-E7ED0A1A11B7}"/>
                  </a:ext>
                </a:extLst>
              </p:cNvPr>
              <p:cNvPicPr/>
              <p:nvPr/>
            </p:nvPicPr>
            <p:blipFill>
              <a:blip r:embed="rId6"/>
              <a:stretch>
                <a:fillRect/>
              </a:stretch>
            </p:blipFill>
            <p:spPr>
              <a:xfrm>
                <a:off x="3303757" y="2738880"/>
                <a:ext cx="75024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Rukopis 6">
                <a:extLst>
                  <a:ext uri="{FF2B5EF4-FFF2-40B4-BE49-F238E27FC236}">
                    <a16:creationId xmlns:a16="http://schemas.microsoft.com/office/drawing/2014/main" id="{9CBCED86-9181-42DD-B4F5-9E73174C74A6}"/>
                  </a:ext>
                </a:extLst>
              </p14:cNvPr>
              <p14:cNvContentPartPr/>
              <p14:nvPr/>
            </p14:nvContentPartPr>
            <p14:xfrm>
              <a:off x="3931597" y="2751840"/>
              <a:ext cx="1107720" cy="122040"/>
            </p14:xfrm>
          </p:contentPart>
        </mc:Choice>
        <mc:Fallback xmlns="">
          <p:pic>
            <p:nvPicPr>
              <p:cNvPr id="7" name="Rukopis 6">
                <a:extLst>
                  <a:ext uri="{FF2B5EF4-FFF2-40B4-BE49-F238E27FC236}">
                    <a16:creationId xmlns:a16="http://schemas.microsoft.com/office/drawing/2014/main" id="{9CBCED86-9181-42DD-B4F5-9E73174C74A6}"/>
                  </a:ext>
                </a:extLst>
              </p:cNvPr>
              <p:cNvPicPr/>
              <p:nvPr/>
            </p:nvPicPr>
            <p:blipFill>
              <a:blip r:embed="rId8"/>
              <a:stretch>
                <a:fillRect/>
              </a:stretch>
            </p:blipFill>
            <p:spPr>
              <a:xfrm>
                <a:off x="3922597" y="2742840"/>
                <a:ext cx="112536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Rukopis 7">
                <a:extLst>
                  <a:ext uri="{FF2B5EF4-FFF2-40B4-BE49-F238E27FC236}">
                    <a16:creationId xmlns:a16="http://schemas.microsoft.com/office/drawing/2014/main" id="{0A83E917-AFD1-4E5C-830F-0B47ED9ED2BE}"/>
                  </a:ext>
                </a:extLst>
              </p14:cNvPr>
              <p14:cNvContentPartPr/>
              <p14:nvPr/>
            </p14:nvContentPartPr>
            <p14:xfrm>
              <a:off x="6661355" y="6058600"/>
              <a:ext cx="186840" cy="226440"/>
            </p14:xfrm>
          </p:contentPart>
        </mc:Choice>
        <mc:Fallback xmlns="">
          <p:pic>
            <p:nvPicPr>
              <p:cNvPr id="8" name="Rukopis 7">
                <a:extLst>
                  <a:ext uri="{FF2B5EF4-FFF2-40B4-BE49-F238E27FC236}">
                    <a16:creationId xmlns:a16="http://schemas.microsoft.com/office/drawing/2014/main" id="{0A83E917-AFD1-4E5C-830F-0B47ED9ED2BE}"/>
                  </a:ext>
                </a:extLst>
              </p:cNvPr>
              <p:cNvPicPr/>
              <p:nvPr/>
            </p:nvPicPr>
            <p:blipFill>
              <a:blip r:embed="rId10"/>
              <a:stretch>
                <a:fillRect/>
              </a:stretch>
            </p:blipFill>
            <p:spPr>
              <a:xfrm>
                <a:off x="6652355" y="6049960"/>
                <a:ext cx="204480" cy="244080"/>
              </a:xfrm>
              <a:prstGeom prst="rect">
                <a:avLst/>
              </a:prstGeom>
            </p:spPr>
          </p:pic>
        </mc:Fallback>
      </mc:AlternateContent>
      <p:sp>
        <p:nvSpPr>
          <p:cNvPr id="9" name="Řečová bublina: obdélníkový bublinový popisek se zakulacenými rohy 8">
            <a:extLst>
              <a:ext uri="{FF2B5EF4-FFF2-40B4-BE49-F238E27FC236}">
                <a16:creationId xmlns:a16="http://schemas.microsoft.com/office/drawing/2014/main" id="{C244D2AB-275E-40A9-A039-96129DA36D4C}"/>
              </a:ext>
            </a:extLst>
          </p:cNvPr>
          <p:cNvSpPr/>
          <p:nvPr/>
        </p:nvSpPr>
        <p:spPr bwMode="auto">
          <a:xfrm>
            <a:off x="395535" y="3359459"/>
            <a:ext cx="4464497" cy="1293677"/>
          </a:xfrm>
          <a:prstGeom prst="wedgeRoundRectCallout">
            <a:avLst>
              <a:gd name="adj1" fmla="val 74233"/>
              <a:gd name="adj2" fmla="val -6073"/>
              <a:gd name="adj3" fmla="val 16667"/>
            </a:avLst>
          </a:prstGeom>
          <a:solidFill>
            <a:srgbClr val="3366CC"/>
          </a:solidFill>
          <a:ln w="12700" cap="flat" cmpd="sng" algn="ctr">
            <a:solidFill>
              <a:srgbClr val="3366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Co se dělo na stonku mezi FECA a LECA? </a:t>
            </a:r>
            <a:br>
              <a:rPr kumimoji="0" lang="cs-CZ"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br>
            <a:r>
              <a:rPr kumimoji="0" lang="cs-CZ" sz="2400" b="1" i="0" u="none" strike="noStrike" cap="none" normalizeH="0" baseline="0" dirty="0">
                <a:ln>
                  <a:noFill/>
                </a:ln>
                <a:solidFill>
                  <a:srgbClr val="FFC000"/>
                </a:solidFill>
                <a:effectLst/>
                <a:latin typeface="Calibri" panose="020F0502020204030204" pitchFamily="34" charset="0"/>
                <a:cs typeface="Calibri" panose="020F0502020204030204" pitchFamily="34" charset="0"/>
              </a:rPr>
              <a:t>Můžeme pouze </a:t>
            </a:r>
            <a:r>
              <a:rPr kumimoji="0" lang="cs-CZ" sz="2400" b="1" i="0" u="none" strike="noStrike" cap="none" normalizeH="0" baseline="0" dirty="0" err="1">
                <a:ln>
                  <a:noFill/>
                </a:ln>
                <a:solidFill>
                  <a:srgbClr val="FFC000"/>
                </a:solidFill>
                <a:effectLst/>
                <a:latin typeface="Calibri" panose="020F0502020204030204" pitchFamily="34" charset="0"/>
                <a:cs typeface="Calibri" panose="020F0502020204030204" pitchFamily="34" charset="0"/>
              </a:rPr>
              <a:t>hypotetizovat</a:t>
            </a:r>
            <a:endParaRPr kumimoji="0" lang="cs-CZ" sz="24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sp>
        <p:nvSpPr>
          <p:cNvPr id="10" name="Šipka: obousměrná svislá 9">
            <a:extLst>
              <a:ext uri="{FF2B5EF4-FFF2-40B4-BE49-F238E27FC236}">
                <a16:creationId xmlns:a16="http://schemas.microsoft.com/office/drawing/2014/main" id="{1B2A6FE5-9158-4AF2-8051-CA81299874E5}"/>
              </a:ext>
            </a:extLst>
          </p:cNvPr>
          <p:cNvSpPr/>
          <p:nvPr/>
        </p:nvSpPr>
        <p:spPr bwMode="auto">
          <a:xfrm>
            <a:off x="5842987" y="3178116"/>
            <a:ext cx="123858" cy="2627148"/>
          </a:xfrm>
          <a:prstGeom prst="up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Tree>
    <p:extLst>
      <p:ext uri="{BB962C8B-B14F-4D97-AF65-F5344CB8AC3E}">
        <p14:creationId xmlns:p14="http://schemas.microsoft.com/office/powerpoint/2010/main" val="12269145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0" y="0"/>
            <a:ext cx="9358313" cy="685800"/>
          </a:xfrm>
          <a:prstGeom prst="rect">
            <a:avLst/>
          </a:prstGeom>
          <a:solidFill>
            <a:srgbClr val="99CCFF"/>
          </a:solidFill>
          <a:ln w="9525">
            <a:noFill/>
            <a:miter lim="800000"/>
            <a:headEnd/>
            <a:tailEnd/>
          </a:ln>
        </p:spPr>
        <p:txBody>
          <a:bodyPr anchor="ctr"/>
          <a:lstStyle/>
          <a:p>
            <a:r>
              <a:rPr lang="cs-CZ" sz="3400" dirty="0">
                <a:solidFill>
                  <a:schemeClr val="tx2"/>
                </a:solidFill>
                <a:latin typeface="Calibri" pitchFamily="34" charset="0"/>
              </a:rPr>
              <a:t> Autogenní (</a:t>
            </a:r>
            <a:r>
              <a:rPr lang="cs-CZ" sz="3400" dirty="0" err="1">
                <a:solidFill>
                  <a:schemeClr val="tx2"/>
                </a:solidFill>
                <a:latin typeface="Calibri" pitchFamily="34" charset="0"/>
              </a:rPr>
              <a:t>fagotrofický</a:t>
            </a:r>
            <a:r>
              <a:rPr lang="cs-CZ" sz="3400" dirty="0">
                <a:solidFill>
                  <a:schemeClr val="tx2"/>
                </a:solidFill>
                <a:latin typeface="Calibri" pitchFamily="34" charset="0"/>
              </a:rPr>
              <a:t>) vznik </a:t>
            </a:r>
            <a:r>
              <a:rPr lang="cs-CZ" sz="3400" dirty="0" err="1">
                <a:solidFill>
                  <a:schemeClr val="tx2"/>
                </a:solidFill>
                <a:latin typeface="Calibri" pitchFamily="34" charset="0"/>
              </a:rPr>
              <a:t>eukaryot</a:t>
            </a:r>
            <a:endParaRPr lang="cs-CZ" sz="3400" dirty="0">
              <a:solidFill>
                <a:schemeClr val="tx2"/>
              </a:solidFill>
              <a:latin typeface="Calibri" pitchFamily="34" charset="0"/>
            </a:endParaRPr>
          </a:p>
        </p:txBody>
      </p:sp>
      <p:pic>
        <p:nvPicPr>
          <p:cNvPr id="52259" name="Picture 2"/>
          <p:cNvPicPr>
            <a:picLocks noChangeAspect="1" noChangeArrowheads="1"/>
          </p:cNvPicPr>
          <p:nvPr/>
        </p:nvPicPr>
        <p:blipFill>
          <a:blip r:embed="rId2" cstate="print"/>
          <a:srcRect/>
          <a:stretch>
            <a:fillRect/>
          </a:stretch>
        </p:blipFill>
        <p:spPr bwMode="auto">
          <a:xfrm>
            <a:off x="7588333" y="1484783"/>
            <a:ext cx="1555668" cy="2067701"/>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843327"/>
            <a:ext cx="5210175" cy="5815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Box 39"/>
          <p:cNvSpPr txBox="1"/>
          <p:nvPr/>
        </p:nvSpPr>
        <p:spPr>
          <a:xfrm>
            <a:off x="6079972" y="6453336"/>
            <a:ext cx="2308452" cy="307777"/>
          </a:xfrm>
          <a:prstGeom prst="rect">
            <a:avLst/>
          </a:prstGeom>
          <a:noFill/>
        </p:spPr>
        <p:txBody>
          <a:bodyPr wrap="none" rtlCol="0">
            <a:spAutoFit/>
          </a:bodyPr>
          <a:lstStyle/>
          <a:p>
            <a:r>
              <a:rPr lang="cs-CZ" sz="1400" dirty="0">
                <a:latin typeface="Calibri" panose="020F0502020204030204" pitchFamily="34" charset="0"/>
              </a:rPr>
              <a:t>Podle Martijn a Ettema 2013</a:t>
            </a:r>
          </a:p>
        </p:txBody>
      </p:sp>
      <p:pic>
        <p:nvPicPr>
          <p:cNvPr id="2052" name="Picture 4" descr="Thijs_transpara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336" y="3486919"/>
            <a:ext cx="1577608" cy="23016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encrypted-tbn0.gstatic.com/images?q=tbn:ANd9GcRylABTWLcjWeL8dfsF-rMCqwUERegkEX4Pn33adC5tDeoh-7Eq"/>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6971" y="0"/>
            <a:ext cx="1557029" cy="15209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0" y="0"/>
            <a:ext cx="9358313" cy="685800"/>
          </a:xfrm>
          <a:prstGeom prst="rect">
            <a:avLst/>
          </a:prstGeom>
          <a:solidFill>
            <a:srgbClr val="99CCFF"/>
          </a:solidFill>
          <a:ln w="9525">
            <a:noFill/>
            <a:miter lim="800000"/>
            <a:headEnd/>
            <a:tailEnd/>
          </a:ln>
        </p:spPr>
        <p:txBody>
          <a:bodyPr anchor="ctr"/>
          <a:lstStyle/>
          <a:p>
            <a:r>
              <a:rPr lang="cs-CZ" sz="3400" dirty="0">
                <a:solidFill>
                  <a:schemeClr val="tx2"/>
                </a:solidFill>
                <a:latin typeface="Calibri" pitchFamily="34" charset="0"/>
              </a:rPr>
              <a:t> Autogenní (</a:t>
            </a:r>
            <a:r>
              <a:rPr lang="cs-CZ" sz="3400" dirty="0" err="1">
                <a:solidFill>
                  <a:schemeClr val="tx2"/>
                </a:solidFill>
                <a:latin typeface="Calibri" pitchFamily="34" charset="0"/>
              </a:rPr>
              <a:t>fagotrofický</a:t>
            </a:r>
            <a:r>
              <a:rPr lang="cs-CZ" sz="3400" dirty="0">
                <a:solidFill>
                  <a:schemeClr val="tx2"/>
                </a:solidFill>
                <a:latin typeface="Calibri" pitchFamily="34" charset="0"/>
              </a:rPr>
              <a:t>) vznik </a:t>
            </a:r>
            <a:r>
              <a:rPr lang="cs-CZ" sz="3400" dirty="0" err="1">
                <a:solidFill>
                  <a:schemeClr val="tx2"/>
                </a:solidFill>
                <a:latin typeface="Calibri" pitchFamily="34" charset="0"/>
              </a:rPr>
              <a:t>eukaryot</a:t>
            </a:r>
            <a:endParaRPr lang="cs-CZ" sz="3400" dirty="0">
              <a:solidFill>
                <a:schemeClr val="tx2"/>
              </a:solidFill>
              <a:latin typeface="Calibri"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836712"/>
            <a:ext cx="5210175" cy="5815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1029">
            <a:extLst>
              <a:ext uri="{FF2B5EF4-FFF2-40B4-BE49-F238E27FC236}">
                <a16:creationId xmlns:a16="http://schemas.microsoft.com/office/drawing/2014/main" id="{457C4FAC-29EF-48D6-AD91-28F98D1862AD}"/>
              </a:ext>
            </a:extLst>
          </p:cNvPr>
          <p:cNvSpPr txBox="1">
            <a:spLocks noChangeArrowheads="1"/>
          </p:cNvSpPr>
          <p:nvPr/>
        </p:nvSpPr>
        <p:spPr bwMode="auto">
          <a:xfrm>
            <a:off x="5580112" y="694639"/>
            <a:ext cx="3563888" cy="6186309"/>
          </a:xfrm>
          <a:prstGeom prst="rect">
            <a:avLst/>
          </a:prstGeom>
          <a:solidFill>
            <a:srgbClr val="FFFFCC"/>
          </a:solidFill>
          <a:ln w="9525">
            <a:noFill/>
            <a:miter lim="800000"/>
            <a:headEnd/>
            <a:tailEnd/>
          </a:ln>
        </p:spPr>
        <p:txBody>
          <a:bodyPr wrap="square">
            <a:spAutoFit/>
          </a:bodyPr>
          <a:lstStyle/>
          <a:p>
            <a:pPr algn="ctr">
              <a:spcBef>
                <a:spcPct val="50000"/>
              </a:spcBef>
            </a:pPr>
            <a:endParaRPr lang="cs-CZ" sz="2400" dirty="0">
              <a:latin typeface="Calibri" pitchFamily="34" charset="0"/>
            </a:endParaRPr>
          </a:p>
          <a:p>
            <a:pPr algn="ctr">
              <a:spcBef>
                <a:spcPct val="50000"/>
              </a:spcBef>
            </a:pPr>
            <a:r>
              <a:rPr lang="cs-CZ" sz="2400" dirty="0">
                <a:latin typeface="Arial Narrow" panose="020B0606020202030204" pitchFamily="34" charset="0"/>
              </a:rPr>
              <a:t>KLADY</a:t>
            </a:r>
          </a:p>
          <a:p>
            <a:pPr>
              <a:spcBef>
                <a:spcPct val="50000"/>
              </a:spcBef>
            </a:pPr>
            <a:r>
              <a:rPr lang="cs-CZ" sz="2400" b="0" dirty="0">
                <a:latin typeface="Arial Narrow" panose="020B0606020202030204" pitchFamily="34" charset="0"/>
              </a:rPr>
              <a:t>Je v souladu s </a:t>
            </a:r>
            <a:r>
              <a:rPr lang="cs-CZ" sz="2400" b="0" dirty="0" err="1">
                <a:latin typeface="Arial Narrow" panose="020B0606020202030204" pitchFamily="34" charset="0"/>
              </a:rPr>
              <a:t>chimerickým</a:t>
            </a:r>
            <a:r>
              <a:rPr lang="cs-CZ" sz="2400" b="0" dirty="0">
                <a:latin typeface="Arial Narrow" panose="020B0606020202030204" pitchFamily="34" charset="0"/>
              </a:rPr>
              <a:t> původem genomu </a:t>
            </a:r>
            <a:r>
              <a:rPr lang="cs-CZ" sz="2400" b="0" dirty="0" err="1">
                <a:latin typeface="Arial Narrow" panose="020B0606020202030204" pitchFamily="34" charset="0"/>
              </a:rPr>
              <a:t>eukaryot</a:t>
            </a:r>
            <a:r>
              <a:rPr lang="en-US" sz="2400" b="0" dirty="0">
                <a:latin typeface="Arial Narrow" panose="020B0606020202030204" pitchFamily="34" charset="0"/>
              </a:rPr>
              <a:t>: </a:t>
            </a:r>
            <a:r>
              <a:rPr lang="cs-CZ" sz="2400" b="0" dirty="0">
                <a:latin typeface="Arial Narrow" panose="020B0606020202030204" pitchFamily="34" charset="0"/>
              </a:rPr>
              <a:t>„</a:t>
            </a:r>
            <a:r>
              <a:rPr lang="cs-CZ" sz="2400" b="0" dirty="0" err="1">
                <a:latin typeface="Arial Narrow" panose="020B0606020202030204" pitchFamily="34" charset="0"/>
              </a:rPr>
              <a:t>archeální</a:t>
            </a:r>
            <a:r>
              <a:rPr lang="cs-CZ" sz="2400" b="0" dirty="0">
                <a:latin typeface="Arial Narrow" panose="020B0606020202030204" pitchFamily="34" charset="0"/>
              </a:rPr>
              <a:t>“ geny </a:t>
            </a:r>
            <a:r>
              <a:rPr lang="cs-CZ" sz="2400" b="0" dirty="0" err="1">
                <a:latin typeface="Arial Narrow" panose="020B0606020202030204" pitchFamily="34" charset="0"/>
              </a:rPr>
              <a:t>euk</a:t>
            </a:r>
            <a:r>
              <a:rPr lang="cs-CZ" sz="2400" b="0" dirty="0">
                <a:latin typeface="Arial Narrow" panose="020B0606020202030204" pitchFamily="34" charset="0"/>
              </a:rPr>
              <a:t>. zdědila od </a:t>
            </a:r>
            <a:r>
              <a:rPr lang="cs-CZ" sz="2400" b="0" dirty="0" err="1">
                <a:latin typeface="Arial Narrow" panose="020B0606020202030204" pitchFamily="34" charset="0"/>
              </a:rPr>
              <a:t>archeí</a:t>
            </a:r>
            <a:r>
              <a:rPr lang="cs-CZ" sz="2400" b="0" dirty="0">
                <a:latin typeface="Arial Narrow" panose="020B0606020202030204" pitchFamily="34" charset="0"/>
              </a:rPr>
              <a:t>, „</a:t>
            </a:r>
            <a:r>
              <a:rPr lang="cs-CZ" sz="2400" b="0" dirty="0" err="1">
                <a:latin typeface="Arial Narrow" panose="020B0606020202030204" pitchFamily="34" charset="0"/>
              </a:rPr>
              <a:t>eubakteriální</a:t>
            </a:r>
            <a:r>
              <a:rPr lang="cs-CZ" sz="2400" b="0" dirty="0">
                <a:latin typeface="Arial Narrow" panose="020B0606020202030204" pitchFamily="34" charset="0"/>
              </a:rPr>
              <a:t>“ geny od mitochondriálního </a:t>
            </a:r>
            <a:r>
              <a:rPr lang="cs-CZ" sz="2400" b="0" dirty="0" err="1">
                <a:latin typeface="Arial Narrow" panose="020B0606020202030204" pitchFamily="34" charset="0"/>
              </a:rPr>
              <a:t>endosymbionta</a:t>
            </a:r>
            <a:r>
              <a:rPr lang="cs-CZ" sz="2400" b="0" dirty="0">
                <a:latin typeface="Arial Narrow" panose="020B0606020202030204" pitchFamily="34" charset="0"/>
              </a:rPr>
              <a:t>. </a:t>
            </a:r>
          </a:p>
          <a:p>
            <a:pPr>
              <a:spcBef>
                <a:spcPct val="50000"/>
              </a:spcBef>
            </a:pPr>
            <a:r>
              <a:rPr lang="cs-CZ" sz="2400" b="0" dirty="0">
                <a:latin typeface="Arial Narrow" panose="020B0606020202030204" pitchFamily="34" charset="0"/>
              </a:rPr>
              <a:t>Nepředpokládá málo pravděpodobné události </a:t>
            </a:r>
            <a:r>
              <a:rPr lang="en-US" sz="2400" b="0" dirty="0">
                <a:latin typeface="Arial Narrow" panose="020B0606020202030204" pitchFamily="34" charset="0"/>
              </a:rPr>
              <a:t>(</a:t>
            </a:r>
            <a:r>
              <a:rPr lang="en-US" sz="2400" b="0" dirty="0" err="1">
                <a:latin typeface="Arial Narrow" panose="020B0606020202030204" pitchFamily="34" charset="0"/>
              </a:rPr>
              <a:t>spl</a:t>
            </a:r>
            <a:r>
              <a:rPr lang="cs-CZ" sz="2400" b="0" dirty="0" err="1">
                <a:latin typeface="Arial Narrow" panose="020B0606020202030204" pitchFamily="34" charset="0"/>
              </a:rPr>
              <a:t>ývání</a:t>
            </a:r>
            <a:r>
              <a:rPr lang="cs-CZ" sz="2400" b="0" dirty="0">
                <a:latin typeface="Arial Narrow" panose="020B0606020202030204" pitchFamily="34" charset="0"/>
              </a:rPr>
              <a:t> prokaryotických buněk</a:t>
            </a:r>
            <a:r>
              <a:rPr lang="en-US" sz="2400" b="0" dirty="0">
                <a:latin typeface="Arial Narrow" panose="020B0606020202030204" pitchFamily="34" charset="0"/>
              </a:rPr>
              <a:t>)</a:t>
            </a:r>
            <a:r>
              <a:rPr lang="cs-CZ" sz="2400" b="0" dirty="0">
                <a:latin typeface="Arial Narrow" panose="020B0606020202030204" pitchFamily="34" charset="0"/>
              </a:rPr>
              <a:t>.</a:t>
            </a:r>
          </a:p>
          <a:p>
            <a:pPr>
              <a:spcBef>
                <a:spcPct val="50000"/>
              </a:spcBef>
            </a:pPr>
            <a:endParaRPr lang="cs-CZ" sz="2400" b="0" dirty="0">
              <a:latin typeface="Arial Narrow" panose="020B0606020202030204" pitchFamily="34" charset="0"/>
            </a:endParaRPr>
          </a:p>
          <a:p>
            <a:pPr>
              <a:spcBef>
                <a:spcPct val="50000"/>
              </a:spcBef>
            </a:pPr>
            <a:endParaRPr lang="cs-CZ" sz="2400" b="0" dirty="0">
              <a:latin typeface="Calibri"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2">
            <a:extLst>
              <a:ext uri="{FF2B5EF4-FFF2-40B4-BE49-F238E27FC236}">
                <a16:creationId xmlns:a16="http://schemas.microsoft.com/office/drawing/2014/main" id="{DB95F7D2-BE27-484D-8F12-A530758707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836712"/>
            <a:ext cx="5210175" cy="5815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325" name="Text Box 1030"/>
          <p:cNvSpPr txBox="1">
            <a:spLocks noChangeArrowheads="1"/>
          </p:cNvSpPr>
          <p:nvPr/>
        </p:nvSpPr>
        <p:spPr bwMode="auto">
          <a:xfrm>
            <a:off x="5789315" y="374910"/>
            <a:ext cx="3347864" cy="6724918"/>
          </a:xfrm>
          <a:prstGeom prst="rect">
            <a:avLst/>
          </a:prstGeom>
          <a:solidFill>
            <a:srgbClr val="FFCC99"/>
          </a:solidFill>
          <a:ln w="9525">
            <a:noFill/>
            <a:miter lim="800000"/>
            <a:headEnd/>
            <a:tailEnd/>
          </a:ln>
        </p:spPr>
        <p:txBody>
          <a:bodyPr wrap="square">
            <a:spAutoFit/>
          </a:bodyPr>
          <a:lstStyle/>
          <a:p>
            <a:pPr algn="ctr">
              <a:spcBef>
                <a:spcPct val="50000"/>
              </a:spcBef>
            </a:pPr>
            <a:endParaRPr lang="cs-CZ" sz="2400" dirty="0">
              <a:latin typeface="Arial Narrow" pitchFamily="34" charset="0"/>
            </a:endParaRPr>
          </a:p>
          <a:p>
            <a:pPr algn="ctr">
              <a:spcBef>
                <a:spcPct val="50000"/>
              </a:spcBef>
            </a:pPr>
            <a:r>
              <a:rPr lang="cs-CZ" sz="2400" dirty="0">
                <a:latin typeface="Arial Narrow" pitchFamily="34" charset="0"/>
              </a:rPr>
              <a:t>ZÁPORY</a:t>
            </a:r>
          </a:p>
          <a:p>
            <a:pPr>
              <a:spcBef>
                <a:spcPct val="50000"/>
              </a:spcBef>
            </a:pPr>
            <a:r>
              <a:rPr lang="cs-CZ" sz="2200" b="0" dirty="0">
                <a:latin typeface="Arial Narrow" pitchFamily="34" charset="0"/>
              </a:rPr>
              <a:t>Vznik fagocytózy u prokaryotické buňky bez mitochondrie je problematický. Fagocytóza je energeticky náročný proces a mohl navíc vzniknout jen u buněk s dostatečně velkým objemem. Předek eukaryot vytvářel většinu svého ATP z protonového gradientu na plazmatické membráně. Je proto těžké si představit, že by se mohl výrazně zvětšit a ještě na plazmatické membráně provozovat fagocytózu.</a:t>
            </a:r>
          </a:p>
          <a:p>
            <a:pPr>
              <a:spcBef>
                <a:spcPct val="50000"/>
              </a:spcBef>
            </a:pPr>
            <a:endParaRPr lang="cs-CZ" sz="2000" b="0" dirty="0">
              <a:latin typeface="Arial Narrow" pitchFamily="34" charset="0"/>
            </a:endParaRPr>
          </a:p>
        </p:txBody>
      </p:sp>
      <p:sp>
        <p:nvSpPr>
          <p:cNvPr id="56322" name="Rectangle 3"/>
          <p:cNvSpPr>
            <a:spLocks noChangeArrowheads="1"/>
          </p:cNvSpPr>
          <p:nvPr/>
        </p:nvSpPr>
        <p:spPr bwMode="auto">
          <a:xfrm>
            <a:off x="-142875" y="0"/>
            <a:ext cx="9501188" cy="685800"/>
          </a:xfrm>
          <a:prstGeom prst="rect">
            <a:avLst/>
          </a:prstGeom>
          <a:solidFill>
            <a:srgbClr val="99CCFF"/>
          </a:solidFill>
          <a:ln w="9525">
            <a:noFill/>
            <a:miter lim="800000"/>
            <a:headEnd/>
            <a:tailEnd/>
          </a:ln>
        </p:spPr>
        <p:txBody>
          <a:bodyPr anchor="ctr"/>
          <a:lstStyle/>
          <a:p>
            <a:pPr algn="ctr"/>
            <a:r>
              <a:rPr lang="cs-CZ" sz="4400" dirty="0" err="1">
                <a:solidFill>
                  <a:schemeClr val="tx2"/>
                </a:solidFill>
                <a:latin typeface="Calibri" pitchFamily="34" charset="0"/>
              </a:rPr>
              <a:t>Fagotrovický</a:t>
            </a:r>
            <a:r>
              <a:rPr lang="cs-CZ" sz="4400" dirty="0">
                <a:solidFill>
                  <a:schemeClr val="tx2"/>
                </a:solidFill>
                <a:latin typeface="Calibri" pitchFamily="34" charset="0"/>
              </a:rPr>
              <a:t> vznik </a:t>
            </a:r>
            <a:r>
              <a:rPr lang="cs-CZ" sz="4400" dirty="0" err="1">
                <a:solidFill>
                  <a:schemeClr val="tx2"/>
                </a:solidFill>
                <a:latin typeface="Calibri" pitchFamily="34" charset="0"/>
              </a:rPr>
              <a:t>eukaryot</a:t>
            </a:r>
            <a:endParaRPr lang="cs-CZ" sz="4400" dirty="0">
              <a:solidFill>
                <a:schemeClr val="tx2"/>
              </a:solidFill>
              <a:latin typeface="Calibri" pitchFamily="34" charset="0"/>
            </a:endParaRPr>
          </a:p>
        </p:txBody>
      </p:sp>
      <p:sp>
        <p:nvSpPr>
          <p:cNvPr id="2" name="TextovéPole 1">
            <a:extLst>
              <a:ext uri="{FF2B5EF4-FFF2-40B4-BE49-F238E27FC236}">
                <a16:creationId xmlns:a16="http://schemas.microsoft.com/office/drawing/2014/main" id="{00439D33-82FC-420B-B097-42F85FEB1969}"/>
              </a:ext>
            </a:extLst>
          </p:cNvPr>
          <p:cNvSpPr txBox="1"/>
          <p:nvPr/>
        </p:nvSpPr>
        <p:spPr>
          <a:xfrm>
            <a:off x="2051720" y="1916832"/>
            <a:ext cx="1124026" cy="1938992"/>
          </a:xfrm>
          <a:prstGeom prst="rect">
            <a:avLst/>
          </a:prstGeom>
          <a:noFill/>
        </p:spPr>
        <p:txBody>
          <a:bodyPr wrap="none" rtlCol="0">
            <a:spAutoFit/>
          </a:bodyPr>
          <a:lstStyle/>
          <a:p>
            <a:r>
              <a:rPr lang="cs-CZ" sz="12000" dirty="0">
                <a:solidFill>
                  <a:srgbClr val="C00000"/>
                </a:solidFill>
                <a:latin typeface="Arial" panose="020B0604020202020204" pitchFamily="34" charset="0"/>
                <a:cs typeface="Arial" panose="020B0604020202020204" pitchFamily="34" charset="0"/>
              </a:rPr>
              <a: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Obrázek 63">
            <a:extLst>
              <a:ext uri="{FF2B5EF4-FFF2-40B4-BE49-F238E27FC236}">
                <a16:creationId xmlns:a16="http://schemas.microsoft.com/office/drawing/2014/main" id="{EFAA5B2C-CF88-468A-A39A-4BCB1261D138}"/>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7444" y="870972"/>
            <a:ext cx="6192688" cy="6192688"/>
          </a:xfrm>
          <a:prstGeom prst="rect">
            <a:avLst/>
          </a:prstGeom>
        </p:spPr>
      </p:pic>
      <p:pic>
        <p:nvPicPr>
          <p:cNvPr id="2" name="Obrázek 1">
            <a:extLst>
              <a:ext uri="{FF2B5EF4-FFF2-40B4-BE49-F238E27FC236}">
                <a16:creationId xmlns:a16="http://schemas.microsoft.com/office/drawing/2014/main" id="{25D71FAD-869B-4786-ADBF-3AD98A2A6066}"/>
              </a:ext>
            </a:extLst>
          </p:cNvPr>
          <p:cNvPicPr>
            <a:picLocks noChangeAspect="1"/>
          </p:cNvPicPr>
          <p:nvPr/>
        </p:nvPicPr>
        <p:blipFill>
          <a:blip r:embed="rId4"/>
          <a:stretch>
            <a:fillRect/>
          </a:stretch>
        </p:blipFill>
        <p:spPr>
          <a:xfrm>
            <a:off x="5436096" y="-5714"/>
            <a:ext cx="3707903" cy="6884202"/>
          </a:xfrm>
          <a:prstGeom prst="rect">
            <a:avLst/>
          </a:prstGeom>
        </p:spPr>
      </p:pic>
      <p:sp>
        <p:nvSpPr>
          <p:cNvPr id="56322" name="Rectangle 3"/>
          <p:cNvSpPr>
            <a:spLocks noChangeArrowheads="1"/>
          </p:cNvSpPr>
          <p:nvPr/>
        </p:nvSpPr>
        <p:spPr bwMode="auto">
          <a:xfrm>
            <a:off x="-142875" y="0"/>
            <a:ext cx="5578971" cy="1268760"/>
          </a:xfrm>
          <a:prstGeom prst="rect">
            <a:avLst/>
          </a:prstGeom>
          <a:solidFill>
            <a:srgbClr val="99CCFF"/>
          </a:solidFill>
          <a:ln w="9525">
            <a:noFill/>
            <a:miter lim="800000"/>
            <a:headEnd/>
            <a:tailEnd/>
          </a:ln>
        </p:spPr>
        <p:txBody>
          <a:bodyPr anchor="ctr"/>
          <a:lstStyle/>
          <a:p>
            <a:pPr algn="ctr"/>
            <a:r>
              <a:rPr lang="cs-CZ" sz="4400" dirty="0" err="1">
                <a:solidFill>
                  <a:schemeClr val="tx2"/>
                </a:solidFill>
                <a:latin typeface="Calibri" pitchFamily="34" charset="0"/>
              </a:rPr>
              <a:t>Fagotrovický</a:t>
            </a:r>
            <a:r>
              <a:rPr lang="cs-CZ" sz="4400" dirty="0">
                <a:solidFill>
                  <a:schemeClr val="tx2"/>
                </a:solidFill>
                <a:latin typeface="Calibri" pitchFamily="34" charset="0"/>
              </a:rPr>
              <a:t> vznik </a:t>
            </a:r>
            <a:r>
              <a:rPr lang="cs-CZ" sz="4400" dirty="0" err="1">
                <a:solidFill>
                  <a:schemeClr val="tx2"/>
                </a:solidFill>
                <a:latin typeface="Calibri" pitchFamily="34" charset="0"/>
              </a:rPr>
              <a:t>eukaryot</a:t>
            </a:r>
            <a:endParaRPr lang="cs-CZ" sz="4400" dirty="0">
              <a:solidFill>
                <a:schemeClr val="tx2"/>
              </a:solidFill>
              <a:latin typeface="Calibri" pitchFamily="34" charset="0"/>
            </a:endParaRPr>
          </a:p>
        </p:txBody>
      </p:sp>
      <p:sp>
        <p:nvSpPr>
          <p:cNvPr id="3" name="TextovéPole 2">
            <a:extLst>
              <a:ext uri="{FF2B5EF4-FFF2-40B4-BE49-F238E27FC236}">
                <a16:creationId xmlns:a16="http://schemas.microsoft.com/office/drawing/2014/main" id="{3A905079-7237-42D3-9F45-90B330B48FD6}"/>
              </a:ext>
            </a:extLst>
          </p:cNvPr>
          <p:cNvSpPr txBox="1"/>
          <p:nvPr/>
        </p:nvSpPr>
        <p:spPr>
          <a:xfrm>
            <a:off x="-14572" y="6519446"/>
            <a:ext cx="2440796" cy="338554"/>
          </a:xfrm>
          <a:prstGeom prst="rect">
            <a:avLst/>
          </a:prstGeom>
          <a:solidFill>
            <a:schemeClr val="bg1"/>
          </a:solidFill>
        </p:spPr>
        <p:txBody>
          <a:bodyPr wrap="none" rtlCol="0">
            <a:spAutoFit/>
          </a:bodyPr>
          <a:lstStyle/>
          <a:p>
            <a:r>
              <a:rPr lang="cs-CZ"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Hampl, Čepička, Eliáš 2020</a:t>
            </a:r>
          </a:p>
        </p:txBody>
      </p:sp>
    </p:spTree>
    <p:extLst>
      <p:ext uri="{BB962C8B-B14F-4D97-AF65-F5344CB8AC3E}">
        <p14:creationId xmlns:p14="http://schemas.microsoft.com/office/powerpoint/2010/main" val="2238602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thumb/e/ea/How_oceans_become_euxinic.png/1280px-How_oceans_become_euxinic.png">
            <a:extLst>
              <a:ext uri="{FF2B5EF4-FFF2-40B4-BE49-F238E27FC236}">
                <a16:creationId xmlns:a16="http://schemas.microsoft.com/office/drawing/2014/main" id="{AABB90DE-37F9-4B0C-81EB-D97EB0BD7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7963"/>
            <a:ext cx="9144000" cy="53800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74">
            <a:extLst>
              <a:ext uri="{FF2B5EF4-FFF2-40B4-BE49-F238E27FC236}">
                <a16:creationId xmlns:a16="http://schemas.microsoft.com/office/drawing/2014/main" id="{5D957557-1C11-4E06-A4DA-0A5A2009BFF1}"/>
              </a:ext>
            </a:extLst>
          </p:cNvPr>
          <p:cNvSpPr>
            <a:spLocks noChangeArrowheads="1"/>
          </p:cNvSpPr>
          <p:nvPr/>
        </p:nvSpPr>
        <p:spPr bwMode="auto">
          <a:xfrm>
            <a:off x="0" y="0"/>
            <a:ext cx="9144000" cy="685800"/>
          </a:xfrm>
          <a:prstGeom prst="rect">
            <a:avLst/>
          </a:prstGeom>
          <a:solidFill>
            <a:srgbClr val="99CCFF"/>
          </a:solidFill>
          <a:ln w="9525">
            <a:noFill/>
            <a:miter lim="800000"/>
            <a:headEnd/>
            <a:tailEnd/>
          </a:ln>
        </p:spPr>
        <p:txBody>
          <a:bodyPr anchor="ctr"/>
          <a:lstStyle/>
          <a:p>
            <a:pPr algn="ctr"/>
            <a:r>
              <a:rPr lang="en-US" sz="4400" dirty="0">
                <a:solidFill>
                  <a:schemeClr val="tx2"/>
                </a:solidFill>
                <a:latin typeface="Calibri" pitchFamily="34" charset="0"/>
              </a:rPr>
              <a:t>Canfield</a:t>
            </a:r>
            <a:r>
              <a:rPr lang="cs-CZ" sz="4400" dirty="0" err="1">
                <a:solidFill>
                  <a:schemeClr val="tx2"/>
                </a:solidFill>
                <a:latin typeface="Calibri" pitchFamily="34" charset="0"/>
              </a:rPr>
              <a:t>ův</a:t>
            </a:r>
            <a:r>
              <a:rPr lang="cs-CZ" sz="4400" dirty="0">
                <a:solidFill>
                  <a:schemeClr val="tx2"/>
                </a:solidFill>
                <a:latin typeface="Calibri" pitchFamily="34" charset="0"/>
              </a:rPr>
              <a:t> oceán</a:t>
            </a:r>
          </a:p>
        </p:txBody>
      </p:sp>
      <p:sp>
        <p:nvSpPr>
          <p:cNvPr id="2" name="TextovéPole 1">
            <a:extLst>
              <a:ext uri="{FF2B5EF4-FFF2-40B4-BE49-F238E27FC236}">
                <a16:creationId xmlns:a16="http://schemas.microsoft.com/office/drawing/2014/main" id="{3AAC1811-90B6-41B2-AC06-992B38753E8C}"/>
              </a:ext>
            </a:extLst>
          </p:cNvPr>
          <p:cNvSpPr txBox="1"/>
          <p:nvPr/>
        </p:nvSpPr>
        <p:spPr>
          <a:xfrm>
            <a:off x="1619672" y="839229"/>
            <a:ext cx="5623271" cy="523220"/>
          </a:xfrm>
          <a:prstGeom prst="rect">
            <a:avLst/>
          </a:prstGeom>
          <a:noFill/>
        </p:spPr>
        <p:txBody>
          <a:bodyPr wrap="none" rtlCol="0">
            <a:spAutoFit/>
          </a:bodyPr>
          <a:lstStyle/>
          <a:p>
            <a:r>
              <a:rPr lang="cs-CZ" sz="2800" dirty="0">
                <a:latin typeface="Calibri" panose="020F0502020204030204" pitchFamily="34" charset="0"/>
                <a:cs typeface="Calibri" panose="020F0502020204030204" pitchFamily="34" charset="0"/>
              </a:rPr>
              <a:t>„</a:t>
            </a:r>
            <a:r>
              <a:rPr lang="cs-CZ" sz="2800" dirty="0" err="1">
                <a:latin typeface="Calibri" panose="020F0502020204030204" pitchFamily="34" charset="0"/>
                <a:cs typeface="Calibri" panose="020F0502020204030204" pitchFamily="34" charset="0"/>
              </a:rPr>
              <a:t>Boring</a:t>
            </a:r>
            <a:r>
              <a:rPr lang="cs-CZ" sz="2800" dirty="0">
                <a:latin typeface="Calibri" panose="020F0502020204030204" pitchFamily="34" charset="0"/>
                <a:cs typeface="Calibri" panose="020F0502020204030204" pitchFamily="34" charset="0"/>
              </a:rPr>
              <a:t> </a:t>
            </a:r>
            <a:r>
              <a:rPr lang="cs-CZ" sz="2800" dirty="0" err="1">
                <a:latin typeface="Calibri" panose="020F0502020204030204" pitchFamily="34" charset="0"/>
                <a:cs typeface="Calibri" panose="020F0502020204030204" pitchFamily="34" charset="0"/>
              </a:rPr>
              <a:t>billion</a:t>
            </a:r>
            <a:r>
              <a:rPr lang="cs-CZ" sz="28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 </a:t>
            </a:r>
            <a:r>
              <a:rPr lang="cs-CZ" sz="2800" dirty="0">
                <a:latin typeface="Calibri" panose="020F0502020204030204" pitchFamily="34" charset="0"/>
                <a:cs typeface="Calibri" panose="020F0502020204030204" pitchFamily="34" charset="0"/>
              </a:rPr>
              <a:t>2 – 1 miliarda let) </a:t>
            </a:r>
          </a:p>
        </p:txBody>
      </p:sp>
    </p:spTree>
    <p:extLst>
      <p:ext uri="{BB962C8B-B14F-4D97-AF65-F5344CB8AC3E}">
        <p14:creationId xmlns:p14="http://schemas.microsoft.com/office/powerpoint/2010/main" val="30009665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0" y="0"/>
            <a:ext cx="9144000" cy="685800"/>
          </a:xfrm>
          <a:prstGeom prst="rect">
            <a:avLst/>
          </a:prstGeom>
          <a:solidFill>
            <a:srgbClr val="99CCFF"/>
          </a:solidFill>
          <a:ln w="9525">
            <a:noFill/>
            <a:miter lim="800000"/>
            <a:headEnd/>
            <a:tailEnd/>
          </a:ln>
        </p:spPr>
        <p:txBody>
          <a:bodyPr anchor="ctr"/>
          <a:lstStyle/>
          <a:p>
            <a:r>
              <a:rPr lang="cs-CZ" sz="4400" dirty="0">
                <a:solidFill>
                  <a:schemeClr val="tx2"/>
                </a:solidFill>
                <a:latin typeface="Calibri" pitchFamily="34" charset="0"/>
              </a:rPr>
              <a:t>         </a:t>
            </a:r>
            <a:r>
              <a:rPr lang="cs-CZ" sz="4400" dirty="0" err="1">
                <a:solidFill>
                  <a:schemeClr val="tx2"/>
                </a:solidFill>
                <a:latin typeface="Calibri" pitchFamily="34" charset="0"/>
              </a:rPr>
              <a:t>Syntrofické</a:t>
            </a:r>
            <a:r>
              <a:rPr lang="cs-CZ" sz="4400" dirty="0">
                <a:solidFill>
                  <a:schemeClr val="tx2"/>
                </a:solidFill>
                <a:latin typeface="Calibri" pitchFamily="34" charset="0"/>
              </a:rPr>
              <a:t> hypotézy</a:t>
            </a:r>
          </a:p>
        </p:txBody>
      </p:sp>
      <p:sp>
        <p:nvSpPr>
          <p:cNvPr id="57347" name="Text Box 4"/>
          <p:cNvSpPr txBox="1">
            <a:spLocks noChangeArrowheads="1"/>
          </p:cNvSpPr>
          <p:nvPr/>
        </p:nvSpPr>
        <p:spPr bwMode="auto">
          <a:xfrm>
            <a:off x="390525" y="2286000"/>
            <a:ext cx="8753475" cy="461963"/>
          </a:xfrm>
          <a:prstGeom prst="rect">
            <a:avLst/>
          </a:prstGeom>
          <a:noFill/>
          <a:ln w="9525">
            <a:noFill/>
            <a:miter lim="800000"/>
            <a:headEnd/>
            <a:tailEnd/>
          </a:ln>
        </p:spPr>
        <p:txBody>
          <a:bodyPr>
            <a:spAutoFit/>
          </a:bodyPr>
          <a:lstStyle/>
          <a:p>
            <a:r>
              <a:rPr lang="cs-CZ" sz="2400">
                <a:latin typeface="Arial Narrow" pitchFamily="34" charset="0"/>
              </a:rPr>
              <a:t>H</a:t>
            </a:r>
            <a:r>
              <a:rPr lang="cs-CZ" sz="2400" baseline="-25000">
                <a:latin typeface="Arial Narrow" pitchFamily="34" charset="0"/>
              </a:rPr>
              <a:t>2</a:t>
            </a:r>
            <a:r>
              <a:rPr lang="cs-CZ" sz="2400">
                <a:latin typeface="Arial Narrow" pitchFamily="34" charset="0"/>
              </a:rPr>
              <a:t> produkující alfa-proteobaktérie              Metanogenní archebaktérie </a:t>
            </a:r>
          </a:p>
        </p:txBody>
      </p:sp>
      <p:sp>
        <p:nvSpPr>
          <p:cNvPr id="57350" name="Text Box 10"/>
          <p:cNvSpPr txBox="1">
            <a:spLocks noChangeArrowheads="1"/>
          </p:cNvSpPr>
          <p:nvPr/>
        </p:nvSpPr>
        <p:spPr bwMode="auto">
          <a:xfrm>
            <a:off x="7477125" y="3762375"/>
            <a:ext cx="738188" cy="457200"/>
          </a:xfrm>
          <a:prstGeom prst="rect">
            <a:avLst/>
          </a:prstGeom>
          <a:noFill/>
          <a:ln w="9525">
            <a:noFill/>
            <a:miter lim="800000"/>
            <a:headEnd/>
            <a:tailEnd/>
          </a:ln>
        </p:spPr>
        <p:txBody>
          <a:bodyPr wrap="none">
            <a:spAutoFit/>
          </a:bodyPr>
          <a:lstStyle/>
          <a:p>
            <a:r>
              <a:rPr lang="cs-CZ" sz="2400" b="0">
                <a:latin typeface="Arial" pitchFamily="34" charset="0"/>
              </a:rPr>
              <a:t>CH</a:t>
            </a:r>
            <a:r>
              <a:rPr lang="cs-CZ" sz="2400" b="0" baseline="-25000">
                <a:latin typeface="Arial" pitchFamily="34" charset="0"/>
              </a:rPr>
              <a:t>4</a:t>
            </a:r>
          </a:p>
        </p:txBody>
      </p:sp>
      <p:sp>
        <p:nvSpPr>
          <p:cNvPr id="57351" name="AutoShape 11"/>
          <p:cNvSpPr>
            <a:spLocks noChangeArrowheads="1"/>
          </p:cNvSpPr>
          <p:nvPr/>
        </p:nvSpPr>
        <p:spPr bwMode="auto">
          <a:xfrm>
            <a:off x="3895725" y="3076575"/>
            <a:ext cx="152400" cy="800100"/>
          </a:xfrm>
          <a:prstGeom prst="downArrow">
            <a:avLst>
              <a:gd name="adj1" fmla="val 50000"/>
              <a:gd name="adj2" fmla="val 131250"/>
            </a:avLst>
          </a:prstGeom>
          <a:solidFill>
            <a:srgbClr val="969696"/>
          </a:solidFill>
          <a:ln w="9525">
            <a:solidFill>
              <a:schemeClr val="tx1"/>
            </a:solidFill>
            <a:miter lim="800000"/>
            <a:headEnd/>
            <a:tailEnd/>
          </a:ln>
        </p:spPr>
        <p:txBody>
          <a:bodyPr wrap="none" anchor="ctr"/>
          <a:lstStyle/>
          <a:p>
            <a:endParaRPr lang="cs-CZ"/>
          </a:p>
        </p:txBody>
      </p:sp>
      <p:sp>
        <p:nvSpPr>
          <p:cNvPr id="57352" name="Text Box 12"/>
          <p:cNvSpPr txBox="1">
            <a:spLocks noChangeArrowheads="1"/>
          </p:cNvSpPr>
          <p:nvPr/>
        </p:nvSpPr>
        <p:spPr bwMode="auto">
          <a:xfrm>
            <a:off x="3787775" y="2686050"/>
            <a:ext cx="517525" cy="457200"/>
          </a:xfrm>
          <a:prstGeom prst="rect">
            <a:avLst/>
          </a:prstGeom>
          <a:noFill/>
          <a:ln w="9525">
            <a:noFill/>
            <a:miter lim="800000"/>
            <a:headEnd/>
            <a:tailEnd/>
          </a:ln>
        </p:spPr>
        <p:txBody>
          <a:bodyPr wrap="none">
            <a:spAutoFit/>
          </a:bodyPr>
          <a:lstStyle/>
          <a:p>
            <a:r>
              <a:rPr lang="cs-CZ" sz="2400" b="0">
                <a:latin typeface="Arial" pitchFamily="34" charset="0"/>
              </a:rPr>
              <a:t>H</a:t>
            </a:r>
            <a:r>
              <a:rPr lang="cs-CZ" sz="2400" b="0" baseline="-25000">
                <a:latin typeface="Arial" pitchFamily="34" charset="0"/>
              </a:rPr>
              <a:t>2</a:t>
            </a:r>
          </a:p>
        </p:txBody>
      </p:sp>
      <p:sp>
        <p:nvSpPr>
          <p:cNvPr id="64525" name="Rectangle 13"/>
          <p:cNvSpPr>
            <a:spLocks noChangeArrowheads="1"/>
          </p:cNvSpPr>
          <p:nvPr/>
        </p:nvSpPr>
        <p:spPr bwMode="auto">
          <a:xfrm>
            <a:off x="3743325" y="2771775"/>
            <a:ext cx="685800" cy="1143000"/>
          </a:xfrm>
          <a:prstGeom prst="rect">
            <a:avLst/>
          </a:prstGeom>
          <a:solidFill>
            <a:schemeClr val="bg1"/>
          </a:solidFill>
          <a:ln w="9525">
            <a:noFill/>
            <a:miter lim="800000"/>
            <a:headEnd/>
            <a:tailEnd/>
          </a:ln>
        </p:spPr>
        <p:txBody>
          <a:bodyPr wrap="none" anchor="ctr"/>
          <a:lstStyle/>
          <a:p>
            <a:endParaRPr lang="cs-CZ"/>
          </a:p>
        </p:txBody>
      </p:sp>
      <p:sp>
        <p:nvSpPr>
          <p:cNvPr id="57354" name="AutoShape 14"/>
          <p:cNvSpPr>
            <a:spLocks noChangeArrowheads="1"/>
          </p:cNvSpPr>
          <p:nvPr/>
        </p:nvSpPr>
        <p:spPr bwMode="auto">
          <a:xfrm>
            <a:off x="6867525" y="3940175"/>
            <a:ext cx="609600" cy="152400"/>
          </a:xfrm>
          <a:prstGeom prst="rightArrow">
            <a:avLst>
              <a:gd name="adj1" fmla="val 50000"/>
              <a:gd name="adj2" fmla="val 100000"/>
            </a:avLst>
          </a:prstGeom>
          <a:solidFill>
            <a:schemeClr val="bg2"/>
          </a:solidFill>
          <a:ln w="9525">
            <a:solidFill>
              <a:schemeClr val="tx1"/>
            </a:solidFill>
            <a:miter lim="800000"/>
            <a:headEnd/>
            <a:tailEnd/>
          </a:ln>
        </p:spPr>
        <p:txBody>
          <a:bodyPr wrap="none" anchor="ctr"/>
          <a:lstStyle/>
          <a:p>
            <a:endParaRPr lang="cs-CZ"/>
          </a:p>
        </p:txBody>
      </p:sp>
      <p:sp>
        <p:nvSpPr>
          <p:cNvPr id="57355" name="Freeform 15"/>
          <p:cNvSpPr>
            <a:spLocks/>
          </p:cNvSpPr>
          <p:nvPr/>
        </p:nvSpPr>
        <p:spPr bwMode="auto">
          <a:xfrm>
            <a:off x="4657725" y="3076575"/>
            <a:ext cx="2438400" cy="1828800"/>
          </a:xfrm>
          <a:custGeom>
            <a:avLst/>
            <a:gdLst>
              <a:gd name="T0" fmla="*/ 2147483647 w 1577"/>
              <a:gd name="T1" fmla="*/ 2147483647 h 1216"/>
              <a:gd name="T2" fmla="*/ 2147483647 w 1577"/>
              <a:gd name="T3" fmla="*/ 2147483647 h 1216"/>
              <a:gd name="T4" fmla="*/ 2147483647 w 1577"/>
              <a:gd name="T5" fmla="*/ 2147483647 h 1216"/>
              <a:gd name="T6" fmla="*/ 2147483647 w 1577"/>
              <a:gd name="T7" fmla="*/ 2147483647 h 1216"/>
              <a:gd name="T8" fmla="*/ 2147483647 w 1577"/>
              <a:gd name="T9" fmla="*/ 2147483647 h 1216"/>
              <a:gd name="T10" fmla="*/ 2147483647 w 1577"/>
              <a:gd name="T11" fmla="*/ 2147483647 h 1216"/>
              <a:gd name="T12" fmla="*/ 2147483647 w 1577"/>
              <a:gd name="T13" fmla="*/ 2147483647 h 1216"/>
              <a:gd name="T14" fmla="*/ 2147483647 w 1577"/>
              <a:gd name="T15" fmla="*/ 2147483647 h 1216"/>
              <a:gd name="T16" fmla="*/ 2147483647 w 1577"/>
              <a:gd name="T17" fmla="*/ 2147483647 h 1216"/>
              <a:gd name="T18" fmla="*/ 2147483647 w 1577"/>
              <a:gd name="T19" fmla="*/ 2147483647 h 1216"/>
              <a:gd name="T20" fmla="*/ 2147483647 w 1577"/>
              <a:gd name="T21" fmla="*/ 2147483647 h 1216"/>
              <a:gd name="T22" fmla="*/ 2147483647 w 1577"/>
              <a:gd name="T23" fmla="*/ 2147483647 h 1216"/>
              <a:gd name="T24" fmla="*/ 2147483647 w 1577"/>
              <a:gd name="T25" fmla="*/ 2147483647 h 1216"/>
              <a:gd name="T26" fmla="*/ 2147483647 w 1577"/>
              <a:gd name="T27" fmla="*/ 2147483647 h 1216"/>
              <a:gd name="T28" fmla="*/ 2147483647 w 1577"/>
              <a:gd name="T29" fmla="*/ 2147483647 h 1216"/>
              <a:gd name="T30" fmla="*/ 2147483647 w 1577"/>
              <a:gd name="T31" fmla="*/ 2147483647 h 1216"/>
              <a:gd name="T32" fmla="*/ 2147483647 w 1577"/>
              <a:gd name="T33" fmla="*/ 2147483647 h 1216"/>
              <a:gd name="T34" fmla="*/ 2147483647 w 1577"/>
              <a:gd name="T35" fmla="*/ 2147483647 h 1216"/>
              <a:gd name="T36" fmla="*/ 2147483647 w 1577"/>
              <a:gd name="T37" fmla="*/ 2147483647 h 1216"/>
              <a:gd name="T38" fmla="*/ 2147483647 w 1577"/>
              <a:gd name="T39" fmla="*/ 2147483647 h 1216"/>
              <a:gd name="T40" fmla="*/ 2147483647 w 1577"/>
              <a:gd name="T41" fmla="*/ 2147483647 h 1216"/>
              <a:gd name="T42" fmla="*/ 2147483647 w 1577"/>
              <a:gd name="T43" fmla="*/ 2147483647 h 1216"/>
              <a:gd name="T44" fmla="*/ 2147483647 w 1577"/>
              <a:gd name="T45" fmla="*/ 2147483647 h 1216"/>
              <a:gd name="T46" fmla="*/ 2147483647 w 1577"/>
              <a:gd name="T47" fmla="*/ 2147483647 h 1216"/>
              <a:gd name="T48" fmla="*/ 2147483647 w 1577"/>
              <a:gd name="T49" fmla="*/ 0 h 1216"/>
              <a:gd name="T50" fmla="*/ 2147483647 w 1577"/>
              <a:gd name="T51" fmla="*/ 2147483647 h 1216"/>
              <a:gd name="T52" fmla="*/ 2147483647 w 1577"/>
              <a:gd name="T53" fmla="*/ 2147483647 h 1216"/>
              <a:gd name="T54" fmla="*/ 2147483647 w 1577"/>
              <a:gd name="T55" fmla="*/ 2147483647 h 1216"/>
              <a:gd name="T56" fmla="*/ 2147483647 w 1577"/>
              <a:gd name="T57" fmla="*/ 2147483647 h 1216"/>
              <a:gd name="T58" fmla="*/ 2147483647 w 1577"/>
              <a:gd name="T59" fmla="*/ 2147483647 h 1216"/>
              <a:gd name="T60" fmla="*/ 2147483647 w 1577"/>
              <a:gd name="T61" fmla="*/ 2147483647 h 1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7"/>
              <a:gd name="T94" fmla="*/ 0 h 1216"/>
              <a:gd name="T95" fmla="*/ 1577 w 1577"/>
              <a:gd name="T96" fmla="*/ 1216 h 121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7" h="1216">
                <a:moveTo>
                  <a:pt x="220" y="160"/>
                </a:moveTo>
                <a:cubicBezTo>
                  <a:pt x="153" y="173"/>
                  <a:pt x="203" y="156"/>
                  <a:pt x="156" y="192"/>
                </a:cubicBezTo>
                <a:cubicBezTo>
                  <a:pt x="141" y="204"/>
                  <a:pt x="108" y="224"/>
                  <a:pt x="108" y="224"/>
                </a:cubicBezTo>
                <a:cubicBezTo>
                  <a:pt x="88" y="284"/>
                  <a:pt x="115" y="210"/>
                  <a:pt x="84" y="272"/>
                </a:cubicBezTo>
                <a:cubicBezTo>
                  <a:pt x="63" y="313"/>
                  <a:pt x="54" y="371"/>
                  <a:pt x="44" y="416"/>
                </a:cubicBezTo>
                <a:cubicBezTo>
                  <a:pt x="40" y="432"/>
                  <a:pt x="40" y="448"/>
                  <a:pt x="36" y="464"/>
                </a:cubicBezTo>
                <a:cubicBezTo>
                  <a:pt x="34" y="472"/>
                  <a:pt x="30" y="480"/>
                  <a:pt x="28" y="488"/>
                </a:cubicBezTo>
                <a:cubicBezTo>
                  <a:pt x="22" y="509"/>
                  <a:pt x="12" y="552"/>
                  <a:pt x="12" y="552"/>
                </a:cubicBezTo>
                <a:cubicBezTo>
                  <a:pt x="1" y="689"/>
                  <a:pt x="0" y="641"/>
                  <a:pt x="12" y="816"/>
                </a:cubicBezTo>
                <a:cubicBezTo>
                  <a:pt x="12" y="820"/>
                  <a:pt x="18" y="900"/>
                  <a:pt x="28" y="920"/>
                </a:cubicBezTo>
                <a:cubicBezTo>
                  <a:pt x="50" y="965"/>
                  <a:pt x="73" y="981"/>
                  <a:pt x="108" y="1016"/>
                </a:cubicBezTo>
                <a:cubicBezTo>
                  <a:pt x="291" y="1199"/>
                  <a:pt x="580" y="1203"/>
                  <a:pt x="820" y="1216"/>
                </a:cubicBezTo>
                <a:cubicBezTo>
                  <a:pt x="905" y="1211"/>
                  <a:pt x="1000" y="1210"/>
                  <a:pt x="1084" y="1192"/>
                </a:cubicBezTo>
                <a:cubicBezTo>
                  <a:pt x="1106" y="1187"/>
                  <a:pt x="1126" y="1174"/>
                  <a:pt x="1148" y="1168"/>
                </a:cubicBezTo>
                <a:cubicBezTo>
                  <a:pt x="1179" y="1148"/>
                  <a:pt x="1210" y="1147"/>
                  <a:pt x="1244" y="1136"/>
                </a:cubicBezTo>
                <a:cubicBezTo>
                  <a:pt x="1272" y="1094"/>
                  <a:pt x="1312" y="1070"/>
                  <a:pt x="1356" y="1048"/>
                </a:cubicBezTo>
                <a:cubicBezTo>
                  <a:pt x="1380" y="1012"/>
                  <a:pt x="1383" y="1001"/>
                  <a:pt x="1412" y="976"/>
                </a:cubicBezTo>
                <a:cubicBezTo>
                  <a:pt x="1446" y="947"/>
                  <a:pt x="1445" y="960"/>
                  <a:pt x="1468" y="920"/>
                </a:cubicBezTo>
                <a:cubicBezTo>
                  <a:pt x="1495" y="873"/>
                  <a:pt x="1516" y="824"/>
                  <a:pt x="1540" y="776"/>
                </a:cubicBezTo>
                <a:cubicBezTo>
                  <a:pt x="1577" y="589"/>
                  <a:pt x="1541" y="393"/>
                  <a:pt x="1404" y="256"/>
                </a:cubicBezTo>
                <a:cubicBezTo>
                  <a:pt x="1391" y="243"/>
                  <a:pt x="1363" y="232"/>
                  <a:pt x="1348" y="224"/>
                </a:cubicBezTo>
                <a:cubicBezTo>
                  <a:pt x="1281" y="186"/>
                  <a:pt x="1223" y="147"/>
                  <a:pt x="1148" y="128"/>
                </a:cubicBezTo>
                <a:cubicBezTo>
                  <a:pt x="1091" y="94"/>
                  <a:pt x="1027" y="77"/>
                  <a:pt x="964" y="56"/>
                </a:cubicBezTo>
                <a:cubicBezTo>
                  <a:pt x="943" y="49"/>
                  <a:pt x="900" y="40"/>
                  <a:pt x="900" y="40"/>
                </a:cubicBezTo>
                <a:cubicBezTo>
                  <a:pt x="854" y="9"/>
                  <a:pt x="793" y="6"/>
                  <a:pt x="740" y="0"/>
                </a:cubicBezTo>
                <a:cubicBezTo>
                  <a:pt x="647" y="3"/>
                  <a:pt x="553" y="1"/>
                  <a:pt x="460" y="8"/>
                </a:cubicBezTo>
                <a:cubicBezTo>
                  <a:pt x="435" y="10"/>
                  <a:pt x="393" y="42"/>
                  <a:pt x="364" y="48"/>
                </a:cubicBezTo>
                <a:cubicBezTo>
                  <a:pt x="330" y="71"/>
                  <a:pt x="291" y="75"/>
                  <a:pt x="252" y="88"/>
                </a:cubicBezTo>
                <a:cubicBezTo>
                  <a:pt x="175" y="165"/>
                  <a:pt x="266" y="67"/>
                  <a:pt x="220" y="136"/>
                </a:cubicBezTo>
                <a:cubicBezTo>
                  <a:pt x="214" y="145"/>
                  <a:pt x="196" y="149"/>
                  <a:pt x="196" y="160"/>
                </a:cubicBezTo>
                <a:cubicBezTo>
                  <a:pt x="196" y="168"/>
                  <a:pt x="212" y="160"/>
                  <a:pt x="220" y="160"/>
                </a:cubicBezTo>
                <a:close/>
              </a:path>
            </a:pathLst>
          </a:custGeom>
          <a:solidFill>
            <a:srgbClr val="FFFFCC"/>
          </a:solidFill>
          <a:ln w="9525">
            <a:solidFill>
              <a:schemeClr val="tx1"/>
            </a:solidFill>
            <a:round/>
            <a:headEnd/>
            <a:tailEnd/>
          </a:ln>
        </p:spPr>
        <p:txBody>
          <a:bodyPr/>
          <a:lstStyle/>
          <a:p>
            <a:endParaRPr lang="cs-CZ"/>
          </a:p>
        </p:txBody>
      </p:sp>
      <p:sp>
        <p:nvSpPr>
          <p:cNvPr id="64528" name="Freeform 16"/>
          <p:cNvSpPr>
            <a:spLocks/>
          </p:cNvSpPr>
          <p:nvPr/>
        </p:nvSpPr>
        <p:spPr bwMode="auto">
          <a:xfrm>
            <a:off x="2754313" y="3076575"/>
            <a:ext cx="4329112" cy="1935163"/>
          </a:xfrm>
          <a:custGeom>
            <a:avLst/>
            <a:gdLst>
              <a:gd name="T0" fmla="*/ 2147483647 w 2727"/>
              <a:gd name="T1" fmla="*/ 2147483647 h 1219"/>
              <a:gd name="T2" fmla="*/ 2147483647 w 2727"/>
              <a:gd name="T3" fmla="*/ 2147483647 h 1219"/>
              <a:gd name="T4" fmla="*/ 2147483647 w 2727"/>
              <a:gd name="T5" fmla="*/ 2147483647 h 1219"/>
              <a:gd name="T6" fmla="*/ 2147483647 w 2727"/>
              <a:gd name="T7" fmla="*/ 2147483647 h 1219"/>
              <a:gd name="T8" fmla="*/ 2147483647 w 2727"/>
              <a:gd name="T9" fmla="*/ 2147483647 h 1219"/>
              <a:gd name="T10" fmla="*/ 2147483647 w 2727"/>
              <a:gd name="T11" fmla="*/ 2147483647 h 1219"/>
              <a:gd name="T12" fmla="*/ 2147483647 w 2727"/>
              <a:gd name="T13" fmla="*/ 2147483647 h 1219"/>
              <a:gd name="T14" fmla="*/ 2147483647 w 2727"/>
              <a:gd name="T15" fmla="*/ 2147483647 h 1219"/>
              <a:gd name="T16" fmla="*/ 2147483647 w 2727"/>
              <a:gd name="T17" fmla="*/ 2147483647 h 1219"/>
              <a:gd name="T18" fmla="*/ 2147483647 w 2727"/>
              <a:gd name="T19" fmla="*/ 2147483647 h 1219"/>
              <a:gd name="T20" fmla="*/ 2147483647 w 2727"/>
              <a:gd name="T21" fmla="*/ 2147483647 h 1219"/>
              <a:gd name="T22" fmla="*/ 2147483647 w 2727"/>
              <a:gd name="T23" fmla="*/ 2147483647 h 1219"/>
              <a:gd name="T24" fmla="*/ 2147483647 w 2727"/>
              <a:gd name="T25" fmla="*/ 2147483647 h 1219"/>
              <a:gd name="T26" fmla="*/ 2147483647 w 2727"/>
              <a:gd name="T27" fmla="*/ 2147483647 h 1219"/>
              <a:gd name="T28" fmla="*/ 2147483647 w 2727"/>
              <a:gd name="T29" fmla="*/ 2147483647 h 1219"/>
              <a:gd name="T30" fmla="*/ 2147483647 w 2727"/>
              <a:gd name="T31" fmla="*/ 2147483647 h 1219"/>
              <a:gd name="T32" fmla="*/ 2147483647 w 2727"/>
              <a:gd name="T33" fmla="*/ 2147483647 h 1219"/>
              <a:gd name="T34" fmla="*/ 2147483647 w 2727"/>
              <a:gd name="T35" fmla="*/ 2147483647 h 1219"/>
              <a:gd name="T36" fmla="*/ 2147483647 w 2727"/>
              <a:gd name="T37" fmla="*/ 2147483647 h 1219"/>
              <a:gd name="T38" fmla="*/ 2147483647 w 2727"/>
              <a:gd name="T39" fmla="*/ 2147483647 h 1219"/>
              <a:gd name="T40" fmla="*/ 2147483647 w 2727"/>
              <a:gd name="T41" fmla="*/ 2147483647 h 1219"/>
              <a:gd name="T42" fmla="*/ 2147483647 w 2727"/>
              <a:gd name="T43" fmla="*/ 2147483647 h 1219"/>
              <a:gd name="T44" fmla="*/ 2147483647 w 2727"/>
              <a:gd name="T45" fmla="*/ 2147483647 h 1219"/>
              <a:gd name="T46" fmla="*/ 2147483647 w 2727"/>
              <a:gd name="T47" fmla="*/ 2147483647 h 1219"/>
              <a:gd name="T48" fmla="*/ 2147483647 w 2727"/>
              <a:gd name="T49" fmla="*/ 2147483647 h 1219"/>
              <a:gd name="T50" fmla="*/ 2147483647 w 2727"/>
              <a:gd name="T51" fmla="*/ 2147483647 h 1219"/>
              <a:gd name="T52" fmla="*/ 2147483647 w 2727"/>
              <a:gd name="T53" fmla="*/ 2147483647 h 1219"/>
              <a:gd name="T54" fmla="*/ 2147483647 w 2727"/>
              <a:gd name="T55" fmla="*/ 2147483647 h 1219"/>
              <a:gd name="T56" fmla="*/ 2147483647 w 2727"/>
              <a:gd name="T57" fmla="*/ 2147483647 h 1219"/>
              <a:gd name="T58" fmla="*/ 2147483647 w 2727"/>
              <a:gd name="T59" fmla="*/ 2147483647 h 1219"/>
              <a:gd name="T60" fmla="*/ 2147483647 w 2727"/>
              <a:gd name="T61" fmla="*/ 2147483647 h 1219"/>
              <a:gd name="T62" fmla="*/ 2147483647 w 2727"/>
              <a:gd name="T63" fmla="*/ 0 h 1219"/>
              <a:gd name="T64" fmla="*/ 2147483647 w 2727"/>
              <a:gd name="T65" fmla="*/ 2147483647 h 1219"/>
              <a:gd name="T66" fmla="*/ 2147483647 w 2727"/>
              <a:gd name="T67" fmla="*/ 2147483647 h 1219"/>
              <a:gd name="T68" fmla="*/ 2147483647 w 2727"/>
              <a:gd name="T69" fmla="*/ 2147483647 h 1219"/>
              <a:gd name="T70" fmla="*/ 2147483647 w 2727"/>
              <a:gd name="T71" fmla="*/ 2147483647 h 1219"/>
              <a:gd name="T72" fmla="*/ 2147483647 w 2727"/>
              <a:gd name="T73" fmla="*/ 2147483647 h 1219"/>
              <a:gd name="T74" fmla="*/ 2147483647 w 2727"/>
              <a:gd name="T75" fmla="*/ 2147483647 h 1219"/>
              <a:gd name="T76" fmla="*/ 2147483647 w 2727"/>
              <a:gd name="T77" fmla="*/ 2147483647 h 1219"/>
              <a:gd name="T78" fmla="*/ 2147483647 w 2727"/>
              <a:gd name="T79" fmla="*/ 2147483647 h 1219"/>
              <a:gd name="T80" fmla="*/ 2147483647 w 2727"/>
              <a:gd name="T81" fmla="*/ 2147483647 h 12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27"/>
              <a:gd name="T124" fmla="*/ 0 h 1219"/>
              <a:gd name="T125" fmla="*/ 2727 w 2727"/>
              <a:gd name="T126" fmla="*/ 1219 h 121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27" h="1219">
                <a:moveTo>
                  <a:pt x="2719" y="608"/>
                </a:moveTo>
                <a:cubicBezTo>
                  <a:pt x="2716" y="645"/>
                  <a:pt x="2718" y="683"/>
                  <a:pt x="2711" y="720"/>
                </a:cubicBezTo>
                <a:cubicBezTo>
                  <a:pt x="2709" y="729"/>
                  <a:pt x="2699" y="735"/>
                  <a:pt x="2695" y="744"/>
                </a:cubicBezTo>
                <a:cubicBezTo>
                  <a:pt x="2671" y="799"/>
                  <a:pt x="2672" y="814"/>
                  <a:pt x="2639" y="864"/>
                </a:cubicBezTo>
                <a:cubicBezTo>
                  <a:pt x="2630" y="878"/>
                  <a:pt x="2632" y="898"/>
                  <a:pt x="2623" y="912"/>
                </a:cubicBezTo>
                <a:cubicBezTo>
                  <a:pt x="2567" y="996"/>
                  <a:pt x="2491" y="1071"/>
                  <a:pt x="2391" y="1096"/>
                </a:cubicBezTo>
                <a:cubicBezTo>
                  <a:pt x="2255" y="1187"/>
                  <a:pt x="2077" y="1191"/>
                  <a:pt x="1919" y="1200"/>
                </a:cubicBezTo>
                <a:cubicBezTo>
                  <a:pt x="1768" y="1219"/>
                  <a:pt x="1760" y="1214"/>
                  <a:pt x="1543" y="1208"/>
                </a:cubicBezTo>
                <a:cubicBezTo>
                  <a:pt x="1071" y="1129"/>
                  <a:pt x="736" y="1148"/>
                  <a:pt x="191" y="1144"/>
                </a:cubicBezTo>
                <a:cubicBezTo>
                  <a:pt x="164" y="1139"/>
                  <a:pt x="138" y="1133"/>
                  <a:pt x="111" y="1128"/>
                </a:cubicBezTo>
                <a:cubicBezTo>
                  <a:pt x="94" y="1125"/>
                  <a:pt x="63" y="1112"/>
                  <a:pt x="63" y="1112"/>
                </a:cubicBezTo>
                <a:cubicBezTo>
                  <a:pt x="0" y="1018"/>
                  <a:pt x="88" y="978"/>
                  <a:pt x="167" y="952"/>
                </a:cubicBezTo>
                <a:cubicBezTo>
                  <a:pt x="187" y="945"/>
                  <a:pt x="210" y="947"/>
                  <a:pt x="231" y="944"/>
                </a:cubicBezTo>
                <a:cubicBezTo>
                  <a:pt x="295" y="934"/>
                  <a:pt x="359" y="923"/>
                  <a:pt x="423" y="912"/>
                </a:cubicBezTo>
                <a:cubicBezTo>
                  <a:pt x="522" y="896"/>
                  <a:pt x="619" y="875"/>
                  <a:pt x="719" y="864"/>
                </a:cubicBezTo>
                <a:cubicBezTo>
                  <a:pt x="762" y="850"/>
                  <a:pt x="803" y="846"/>
                  <a:pt x="847" y="840"/>
                </a:cubicBezTo>
                <a:cubicBezTo>
                  <a:pt x="863" y="838"/>
                  <a:pt x="879" y="836"/>
                  <a:pt x="895" y="832"/>
                </a:cubicBezTo>
                <a:cubicBezTo>
                  <a:pt x="911" y="828"/>
                  <a:pt x="943" y="816"/>
                  <a:pt x="943" y="816"/>
                </a:cubicBezTo>
                <a:cubicBezTo>
                  <a:pt x="965" y="794"/>
                  <a:pt x="1012" y="753"/>
                  <a:pt x="1023" y="720"/>
                </a:cubicBezTo>
                <a:cubicBezTo>
                  <a:pt x="1028" y="704"/>
                  <a:pt x="1039" y="672"/>
                  <a:pt x="1039" y="672"/>
                </a:cubicBezTo>
                <a:cubicBezTo>
                  <a:pt x="1034" y="656"/>
                  <a:pt x="1037" y="633"/>
                  <a:pt x="1023" y="624"/>
                </a:cubicBezTo>
                <a:cubicBezTo>
                  <a:pt x="990" y="602"/>
                  <a:pt x="941" y="557"/>
                  <a:pt x="903" y="544"/>
                </a:cubicBezTo>
                <a:cubicBezTo>
                  <a:pt x="879" y="508"/>
                  <a:pt x="841" y="507"/>
                  <a:pt x="807" y="480"/>
                </a:cubicBezTo>
                <a:cubicBezTo>
                  <a:pt x="789" y="466"/>
                  <a:pt x="780" y="439"/>
                  <a:pt x="759" y="432"/>
                </a:cubicBezTo>
                <a:cubicBezTo>
                  <a:pt x="717" y="418"/>
                  <a:pt x="742" y="429"/>
                  <a:pt x="687" y="392"/>
                </a:cubicBezTo>
                <a:cubicBezTo>
                  <a:pt x="668" y="379"/>
                  <a:pt x="621" y="375"/>
                  <a:pt x="599" y="368"/>
                </a:cubicBezTo>
                <a:cubicBezTo>
                  <a:pt x="508" y="341"/>
                  <a:pt x="413" y="328"/>
                  <a:pt x="319" y="312"/>
                </a:cubicBezTo>
                <a:cubicBezTo>
                  <a:pt x="260" y="302"/>
                  <a:pt x="200" y="299"/>
                  <a:pt x="143" y="280"/>
                </a:cubicBezTo>
                <a:cubicBezTo>
                  <a:pt x="137" y="272"/>
                  <a:pt x="117" y="245"/>
                  <a:pt x="119" y="232"/>
                </a:cubicBezTo>
                <a:cubicBezTo>
                  <a:pt x="126" y="187"/>
                  <a:pt x="240" y="144"/>
                  <a:pt x="279" y="144"/>
                </a:cubicBezTo>
                <a:cubicBezTo>
                  <a:pt x="599" y="141"/>
                  <a:pt x="919" y="139"/>
                  <a:pt x="1239" y="136"/>
                </a:cubicBezTo>
                <a:cubicBezTo>
                  <a:pt x="1427" y="89"/>
                  <a:pt x="1606" y="21"/>
                  <a:pt x="1799" y="0"/>
                </a:cubicBezTo>
                <a:cubicBezTo>
                  <a:pt x="1990" y="6"/>
                  <a:pt x="2088" y="2"/>
                  <a:pt x="2247" y="72"/>
                </a:cubicBezTo>
                <a:cubicBezTo>
                  <a:pt x="2270" y="82"/>
                  <a:pt x="2295" y="88"/>
                  <a:pt x="2319" y="96"/>
                </a:cubicBezTo>
                <a:cubicBezTo>
                  <a:pt x="2347" y="105"/>
                  <a:pt x="2386" y="139"/>
                  <a:pt x="2415" y="152"/>
                </a:cubicBezTo>
                <a:cubicBezTo>
                  <a:pt x="2430" y="159"/>
                  <a:pt x="2447" y="163"/>
                  <a:pt x="2463" y="168"/>
                </a:cubicBezTo>
                <a:cubicBezTo>
                  <a:pt x="2471" y="171"/>
                  <a:pt x="2487" y="176"/>
                  <a:pt x="2487" y="176"/>
                </a:cubicBezTo>
                <a:cubicBezTo>
                  <a:pt x="2513" y="215"/>
                  <a:pt x="2603" y="259"/>
                  <a:pt x="2647" y="288"/>
                </a:cubicBezTo>
                <a:cubicBezTo>
                  <a:pt x="2657" y="318"/>
                  <a:pt x="2677" y="325"/>
                  <a:pt x="2695" y="352"/>
                </a:cubicBezTo>
                <a:cubicBezTo>
                  <a:pt x="2709" y="424"/>
                  <a:pt x="2709" y="498"/>
                  <a:pt x="2727" y="568"/>
                </a:cubicBezTo>
                <a:cubicBezTo>
                  <a:pt x="2724" y="597"/>
                  <a:pt x="2719" y="656"/>
                  <a:pt x="2719" y="656"/>
                </a:cubicBezTo>
              </a:path>
            </a:pathLst>
          </a:custGeom>
          <a:solidFill>
            <a:srgbClr val="FFFFCC"/>
          </a:solidFill>
          <a:ln w="9525">
            <a:solidFill>
              <a:schemeClr val="tx1"/>
            </a:solidFill>
            <a:round/>
            <a:headEnd/>
            <a:tailEnd/>
          </a:ln>
        </p:spPr>
        <p:txBody>
          <a:bodyPr/>
          <a:lstStyle/>
          <a:p>
            <a:endParaRPr lang="cs-CZ"/>
          </a:p>
        </p:txBody>
      </p:sp>
      <p:sp>
        <p:nvSpPr>
          <p:cNvPr id="64529" name="Freeform 17"/>
          <p:cNvSpPr>
            <a:spLocks/>
          </p:cNvSpPr>
          <p:nvPr/>
        </p:nvSpPr>
        <p:spPr bwMode="auto">
          <a:xfrm>
            <a:off x="1724025" y="3000375"/>
            <a:ext cx="5410200" cy="1981200"/>
          </a:xfrm>
          <a:custGeom>
            <a:avLst/>
            <a:gdLst>
              <a:gd name="T0" fmla="*/ 2147483647 w 3408"/>
              <a:gd name="T1" fmla="*/ 2147483647 h 1248"/>
              <a:gd name="T2" fmla="*/ 2147483647 w 3408"/>
              <a:gd name="T3" fmla="*/ 2147483647 h 1248"/>
              <a:gd name="T4" fmla="*/ 2147483647 w 3408"/>
              <a:gd name="T5" fmla="*/ 2147483647 h 1248"/>
              <a:gd name="T6" fmla="*/ 2147483647 w 3408"/>
              <a:gd name="T7" fmla="*/ 2147483647 h 1248"/>
              <a:gd name="T8" fmla="*/ 2147483647 w 3408"/>
              <a:gd name="T9" fmla="*/ 2147483647 h 1248"/>
              <a:gd name="T10" fmla="*/ 2147483647 w 3408"/>
              <a:gd name="T11" fmla="*/ 2147483647 h 1248"/>
              <a:gd name="T12" fmla="*/ 2147483647 w 3408"/>
              <a:gd name="T13" fmla="*/ 2147483647 h 1248"/>
              <a:gd name="T14" fmla="*/ 2147483647 w 3408"/>
              <a:gd name="T15" fmla="*/ 2147483647 h 1248"/>
              <a:gd name="T16" fmla="*/ 2147483647 w 3408"/>
              <a:gd name="T17" fmla="*/ 2147483647 h 1248"/>
              <a:gd name="T18" fmla="*/ 2147483647 w 3408"/>
              <a:gd name="T19" fmla="*/ 2147483647 h 1248"/>
              <a:gd name="T20" fmla="*/ 2147483647 w 3408"/>
              <a:gd name="T21" fmla="*/ 2147483647 h 1248"/>
              <a:gd name="T22" fmla="*/ 2147483647 w 3408"/>
              <a:gd name="T23" fmla="*/ 2147483647 h 1248"/>
              <a:gd name="T24" fmla="*/ 2147483647 w 3408"/>
              <a:gd name="T25" fmla="*/ 2147483647 h 1248"/>
              <a:gd name="T26" fmla="*/ 2147483647 w 3408"/>
              <a:gd name="T27" fmla="*/ 2147483647 h 1248"/>
              <a:gd name="T28" fmla="*/ 2147483647 w 3408"/>
              <a:gd name="T29" fmla="*/ 2147483647 h 1248"/>
              <a:gd name="T30" fmla="*/ 2147483647 w 3408"/>
              <a:gd name="T31" fmla="*/ 2147483647 h 1248"/>
              <a:gd name="T32" fmla="*/ 2147483647 w 3408"/>
              <a:gd name="T33" fmla="*/ 2147483647 h 1248"/>
              <a:gd name="T34" fmla="*/ 2147483647 w 3408"/>
              <a:gd name="T35" fmla="*/ 2147483647 h 1248"/>
              <a:gd name="T36" fmla="*/ 0 w 3408"/>
              <a:gd name="T37" fmla="*/ 2147483647 h 1248"/>
              <a:gd name="T38" fmla="*/ 2147483647 w 3408"/>
              <a:gd name="T39" fmla="*/ 2147483647 h 1248"/>
              <a:gd name="T40" fmla="*/ 2147483647 w 3408"/>
              <a:gd name="T41" fmla="*/ 2147483647 h 1248"/>
              <a:gd name="T42" fmla="*/ 2147483647 w 3408"/>
              <a:gd name="T43" fmla="*/ 2147483647 h 1248"/>
              <a:gd name="T44" fmla="*/ 2147483647 w 3408"/>
              <a:gd name="T45" fmla="*/ 2147483647 h 1248"/>
              <a:gd name="T46" fmla="*/ 2147483647 w 3408"/>
              <a:gd name="T47" fmla="*/ 2147483647 h 1248"/>
              <a:gd name="T48" fmla="*/ 2147483647 w 3408"/>
              <a:gd name="T49" fmla="*/ 2147483647 h 1248"/>
              <a:gd name="T50" fmla="*/ 2147483647 w 3408"/>
              <a:gd name="T51" fmla="*/ 2147483647 h 1248"/>
              <a:gd name="T52" fmla="*/ 2147483647 w 3408"/>
              <a:gd name="T53" fmla="*/ 2147483647 h 1248"/>
              <a:gd name="T54" fmla="*/ 2147483647 w 3408"/>
              <a:gd name="T55" fmla="*/ 2147483647 h 1248"/>
              <a:gd name="T56" fmla="*/ 2147483647 w 3408"/>
              <a:gd name="T57" fmla="*/ 2147483647 h 1248"/>
              <a:gd name="T58" fmla="*/ 2147483647 w 3408"/>
              <a:gd name="T59" fmla="*/ 2147483647 h 1248"/>
              <a:gd name="T60" fmla="*/ 2147483647 w 3408"/>
              <a:gd name="T61" fmla="*/ 2147483647 h 1248"/>
              <a:gd name="T62" fmla="*/ 2147483647 w 3408"/>
              <a:gd name="T63" fmla="*/ 2147483647 h 1248"/>
              <a:gd name="T64" fmla="*/ 2147483647 w 3408"/>
              <a:gd name="T65" fmla="*/ 2147483647 h 1248"/>
              <a:gd name="T66" fmla="*/ 2147483647 w 3408"/>
              <a:gd name="T67" fmla="*/ 2147483647 h 1248"/>
              <a:gd name="T68" fmla="*/ 2147483647 w 3408"/>
              <a:gd name="T69" fmla="*/ 2147483647 h 1248"/>
              <a:gd name="T70" fmla="*/ 2147483647 w 3408"/>
              <a:gd name="T71" fmla="*/ 2147483647 h 1248"/>
              <a:gd name="T72" fmla="*/ 2147483647 w 3408"/>
              <a:gd name="T73" fmla="*/ 2147483647 h 1248"/>
              <a:gd name="T74" fmla="*/ 2147483647 w 3408"/>
              <a:gd name="T75" fmla="*/ 2147483647 h 1248"/>
              <a:gd name="T76" fmla="*/ 2147483647 w 3408"/>
              <a:gd name="T77" fmla="*/ 2147483647 h 1248"/>
              <a:gd name="T78" fmla="*/ 2147483647 w 3408"/>
              <a:gd name="T79" fmla="*/ 2147483647 h 1248"/>
              <a:gd name="T80" fmla="*/ 2147483647 w 3408"/>
              <a:gd name="T81" fmla="*/ 2147483647 h 1248"/>
              <a:gd name="T82" fmla="*/ 2147483647 w 3408"/>
              <a:gd name="T83" fmla="*/ 2147483647 h 1248"/>
              <a:gd name="T84" fmla="*/ 2147483647 w 3408"/>
              <a:gd name="T85" fmla="*/ 2147483647 h 1248"/>
              <a:gd name="T86" fmla="*/ 2147483647 w 3408"/>
              <a:gd name="T87" fmla="*/ 2147483647 h 1248"/>
              <a:gd name="T88" fmla="*/ 2147483647 w 3408"/>
              <a:gd name="T89" fmla="*/ 2147483647 h 1248"/>
              <a:gd name="T90" fmla="*/ 2147483647 w 3408"/>
              <a:gd name="T91" fmla="*/ 2147483647 h 1248"/>
              <a:gd name="T92" fmla="*/ 2147483647 w 3408"/>
              <a:gd name="T93" fmla="*/ 2147483647 h 1248"/>
              <a:gd name="T94" fmla="*/ 2147483647 w 3408"/>
              <a:gd name="T95" fmla="*/ 0 h 1248"/>
              <a:gd name="T96" fmla="*/ 2147483647 w 3408"/>
              <a:gd name="T97" fmla="*/ 2147483647 h 1248"/>
              <a:gd name="T98" fmla="*/ 2147483647 w 3408"/>
              <a:gd name="T99" fmla="*/ 2147483647 h 1248"/>
              <a:gd name="T100" fmla="*/ 2147483647 w 3408"/>
              <a:gd name="T101" fmla="*/ 2147483647 h 1248"/>
              <a:gd name="T102" fmla="*/ 2147483647 w 3408"/>
              <a:gd name="T103" fmla="*/ 2147483647 h 1248"/>
              <a:gd name="T104" fmla="*/ 2147483647 w 3408"/>
              <a:gd name="T105" fmla="*/ 2147483647 h 1248"/>
              <a:gd name="T106" fmla="*/ 2147483647 w 3408"/>
              <a:gd name="T107" fmla="*/ 2147483647 h 1248"/>
              <a:gd name="T108" fmla="*/ 2147483647 w 3408"/>
              <a:gd name="T109" fmla="*/ 2147483647 h 1248"/>
              <a:gd name="T110" fmla="*/ 2147483647 w 3408"/>
              <a:gd name="T111" fmla="*/ 2147483647 h 1248"/>
              <a:gd name="T112" fmla="*/ 2147483647 w 3408"/>
              <a:gd name="T113" fmla="*/ 2147483647 h 12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08"/>
              <a:gd name="T172" fmla="*/ 0 h 1248"/>
              <a:gd name="T173" fmla="*/ 3408 w 3408"/>
              <a:gd name="T174" fmla="*/ 1248 h 124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08" h="1248">
                <a:moveTo>
                  <a:pt x="3384" y="640"/>
                </a:moveTo>
                <a:cubicBezTo>
                  <a:pt x="3392" y="688"/>
                  <a:pt x="3394" y="705"/>
                  <a:pt x="3368" y="744"/>
                </a:cubicBezTo>
                <a:cubicBezTo>
                  <a:pt x="3360" y="777"/>
                  <a:pt x="3349" y="795"/>
                  <a:pt x="3336" y="824"/>
                </a:cubicBezTo>
                <a:cubicBezTo>
                  <a:pt x="3325" y="849"/>
                  <a:pt x="3320" y="896"/>
                  <a:pt x="3304" y="920"/>
                </a:cubicBezTo>
                <a:cubicBezTo>
                  <a:pt x="3212" y="1058"/>
                  <a:pt x="3061" y="1168"/>
                  <a:pt x="2896" y="1192"/>
                </a:cubicBezTo>
                <a:cubicBezTo>
                  <a:pt x="2830" y="1214"/>
                  <a:pt x="2775" y="1239"/>
                  <a:pt x="2704" y="1248"/>
                </a:cubicBezTo>
                <a:cubicBezTo>
                  <a:pt x="2600" y="1246"/>
                  <a:pt x="2194" y="1243"/>
                  <a:pt x="2016" y="1232"/>
                </a:cubicBezTo>
                <a:cubicBezTo>
                  <a:pt x="1946" y="1228"/>
                  <a:pt x="1878" y="1203"/>
                  <a:pt x="1808" y="1200"/>
                </a:cubicBezTo>
                <a:cubicBezTo>
                  <a:pt x="1683" y="1195"/>
                  <a:pt x="1557" y="1195"/>
                  <a:pt x="1432" y="1192"/>
                </a:cubicBezTo>
                <a:cubicBezTo>
                  <a:pt x="1203" y="1159"/>
                  <a:pt x="1457" y="1193"/>
                  <a:pt x="872" y="1176"/>
                </a:cubicBezTo>
                <a:cubicBezTo>
                  <a:pt x="781" y="1173"/>
                  <a:pt x="682" y="1156"/>
                  <a:pt x="592" y="1152"/>
                </a:cubicBezTo>
                <a:cubicBezTo>
                  <a:pt x="522" y="1138"/>
                  <a:pt x="454" y="1119"/>
                  <a:pt x="384" y="1104"/>
                </a:cubicBezTo>
                <a:cubicBezTo>
                  <a:pt x="340" y="1094"/>
                  <a:pt x="379" y="1099"/>
                  <a:pt x="336" y="1080"/>
                </a:cubicBezTo>
                <a:cubicBezTo>
                  <a:pt x="306" y="1067"/>
                  <a:pt x="271" y="1058"/>
                  <a:pt x="240" y="1048"/>
                </a:cubicBezTo>
                <a:cubicBezTo>
                  <a:pt x="195" y="1033"/>
                  <a:pt x="164" y="991"/>
                  <a:pt x="120" y="976"/>
                </a:cubicBezTo>
                <a:cubicBezTo>
                  <a:pt x="95" y="951"/>
                  <a:pt x="93" y="931"/>
                  <a:pt x="64" y="912"/>
                </a:cubicBezTo>
                <a:cubicBezTo>
                  <a:pt x="54" y="881"/>
                  <a:pt x="36" y="876"/>
                  <a:pt x="24" y="840"/>
                </a:cubicBezTo>
                <a:cubicBezTo>
                  <a:pt x="19" y="824"/>
                  <a:pt x="13" y="808"/>
                  <a:pt x="8" y="792"/>
                </a:cubicBezTo>
                <a:cubicBezTo>
                  <a:pt x="5" y="784"/>
                  <a:pt x="0" y="768"/>
                  <a:pt x="0" y="768"/>
                </a:cubicBezTo>
                <a:cubicBezTo>
                  <a:pt x="11" y="680"/>
                  <a:pt x="20" y="649"/>
                  <a:pt x="104" y="632"/>
                </a:cubicBezTo>
                <a:cubicBezTo>
                  <a:pt x="106" y="632"/>
                  <a:pt x="160" y="641"/>
                  <a:pt x="168" y="648"/>
                </a:cubicBezTo>
                <a:cubicBezTo>
                  <a:pt x="187" y="663"/>
                  <a:pt x="195" y="700"/>
                  <a:pt x="208" y="720"/>
                </a:cubicBezTo>
                <a:cubicBezTo>
                  <a:pt x="211" y="739"/>
                  <a:pt x="211" y="758"/>
                  <a:pt x="216" y="776"/>
                </a:cubicBezTo>
                <a:cubicBezTo>
                  <a:pt x="232" y="831"/>
                  <a:pt x="292" y="824"/>
                  <a:pt x="328" y="848"/>
                </a:cubicBezTo>
                <a:cubicBezTo>
                  <a:pt x="420" y="910"/>
                  <a:pt x="532" y="922"/>
                  <a:pt x="640" y="936"/>
                </a:cubicBezTo>
                <a:cubicBezTo>
                  <a:pt x="720" y="933"/>
                  <a:pt x="800" y="934"/>
                  <a:pt x="880" y="928"/>
                </a:cubicBezTo>
                <a:cubicBezTo>
                  <a:pt x="940" y="923"/>
                  <a:pt x="1023" y="897"/>
                  <a:pt x="1080" y="888"/>
                </a:cubicBezTo>
                <a:cubicBezTo>
                  <a:pt x="1100" y="885"/>
                  <a:pt x="1152" y="874"/>
                  <a:pt x="1168" y="864"/>
                </a:cubicBezTo>
                <a:cubicBezTo>
                  <a:pt x="1194" y="847"/>
                  <a:pt x="1214" y="825"/>
                  <a:pt x="1240" y="808"/>
                </a:cubicBezTo>
                <a:cubicBezTo>
                  <a:pt x="1262" y="775"/>
                  <a:pt x="1284" y="749"/>
                  <a:pt x="1296" y="712"/>
                </a:cubicBezTo>
                <a:cubicBezTo>
                  <a:pt x="1293" y="664"/>
                  <a:pt x="1307" y="608"/>
                  <a:pt x="1280" y="568"/>
                </a:cubicBezTo>
                <a:cubicBezTo>
                  <a:pt x="1250" y="523"/>
                  <a:pt x="1219" y="505"/>
                  <a:pt x="1168" y="488"/>
                </a:cubicBezTo>
                <a:cubicBezTo>
                  <a:pt x="1141" y="479"/>
                  <a:pt x="1120" y="456"/>
                  <a:pt x="1096" y="440"/>
                </a:cubicBezTo>
                <a:cubicBezTo>
                  <a:pt x="1074" y="426"/>
                  <a:pt x="1027" y="417"/>
                  <a:pt x="1000" y="408"/>
                </a:cubicBezTo>
                <a:cubicBezTo>
                  <a:pt x="940" y="388"/>
                  <a:pt x="897" y="379"/>
                  <a:pt x="832" y="368"/>
                </a:cubicBezTo>
                <a:cubicBezTo>
                  <a:pt x="816" y="365"/>
                  <a:pt x="784" y="360"/>
                  <a:pt x="784" y="360"/>
                </a:cubicBezTo>
                <a:cubicBezTo>
                  <a:pt x="657" y="365"/>
                  <a:pt x="584" y="368"/>
                  <a:pt x="472" y="384"/>
                </a:cubicBezTo>
                <a:cubicBezTo>
                  <a:pt x="422" y="401"/>
                  <a:pt x="379" y="431"/>
                  <a:pt x="328" y="448"/>
                </a:cubicBezTo>
                <a:cubicBezTo>
                  <a:pt x="312" y="453"/>
                  <a:pt x="280" y="464"/>
                  <a:pt x="280" y="464"/>
                </a:cubicBezTo>
                <a:cubicBezTo>
                  <a:pt x="169" y="436"/>
                  <a:pt x="309" y="359"/>
                  <a:pt x="344" y="336"/>
                </a:cubicBezTo>
                <a:cubicBezTo>
                  <a:pt x="444" y="269"/>
                  <a:pt x="624" y="210"/>
                  <a:pt x="744" y="192"/>
                </a:cubicBezTo>
                <a:cubicBezTo>
                  <a:pt x="792" y="185"/>
                  <a:pt x="840" y="178"/>
                  <a:pt x="888" y="168"/>
                </a:cubicBezTo>
                <a:cubicBezTo>
                  <a:pt x="923" y="161"/>
                  <a:pt x="955" y="145"/>
                  <a:pt x="992" y="144"/>
                </a:cubicBezTo>
                <a:cubicBezTo>
                  <a:pt x="1275" y="139"/>
                  <a:pt x="1557" y="139"/>
                  <a:pt x="1840" y="136"/>
                </a:cubicBezTo>
                <a:cubicBezTo>
                  <a:pt x="1894" y="118"/>
                  <a:pt x="1952" y="116"/>
                  <a:pt x="2008" y="104"/>
                </a:cubicBezTo>
                <a:cubicBezTo>
                  <a:pt x="2057" y="93"/>
                  <a:pt x="2103" y="73"/>
                  <a:pt x="2152" y="64"/>
                </a:cubicBezTo>
                <a:cubicBezTo>
                  <a:pt x="2190" y="57"/>
                  <a:pt x="2276" y="49"/>
                  <a:pt x="2304" y="40"/>
                </a:cubicBezTo>
                <a:cubicBezTo>
                  <a:pt x="2353" y="24"/>
                  <a:pt x="2397" y="9"/>
                  <a:pt x="2448" y="0"/>
                </a:cubicBezTo>
                <a:cubicBezTo>
                  <a:pt x="2501" y="3"/>
                  <a:pt x="2555" y="3"/>
                  <a:pt x="2608" y="8"/>
                </a:cubicBezTo>
                <a:cubicBezTo>
                  <a:pt x="2688" y="16"/>
                  <a:pt x="2755" y="57"/>
                  <a:pt x="2832" y="72"/>
                </a:cubicBezTo>
                <a:cubicBezTo>
                  <a:pt x="2871" y="80"/>
                  <a:pt x="2907" y="92"/>
                  <a:pt x="2944" y="104"/>
                </a:cubicBezTo>
                <a:cubicBezTo>
                  <a:pt x="3011" y="126"/>
                  <a:pt x="3086" y="145"/>
                  <a:pt x="3144" y="184"/>
                </a:cubicBezTo>
                <a:cubicBezTo>
                  <a:pt x="3178" y="235"/>
                  <a:pt x="3264" y="256"/>
                  <a:pt x="3312" y="304"/>
                </a:cubicBezTo>
                <a:cubicBezTo>
                  <a:pt x="3326" y="346"/>
                  <a:pt x="3315" y="321"/>
                  <a:pt x="3352" y="376"/>
                </a:cubicBezTo>
                <a:cubicBezTo>
                  <a:pt x="3361" y="390"/>
                  <a:pt x="3363" y="408"/>
                  <a:pt x="3368" y="424"/>
                </a:cubicBezTo>
                <a:cubicBezTo>
                  <a:pt x="3383" y="469"/>
                  <a:pt x="3399" y="513"/>
                  <a:pt x="3408" y="560"/>
                </a:cubicBezTo>
                <a:cubicBezTo>
                  <a:pt x="3401" y="611"/>
                  <a:pt x="3384" y="653"/>
                  <a:pt x="3384" y="704"/>
                </a:cubicBezTo>
              </a:path>
            </a:pathLst>
          </a:custGeom>
          <a:solidFill>
            <a:srgbClr val="FFFFCC"/>
          </a:solidFill>
          <a:ln w="9525">
            <a:solidFill>
              <a:schemeClr val="tx1"/>
            </a:solidFill>
            <a:round/>
            <a:headEnd/>
            <a:tailEnd/>
          </a:ln>
        </p:spPr>
        <p:txBody>
          <a:bodyPr/>
          <a:lstStyle/>
          <a:p>
            <a:endParaRPr lang="cs-CZ"/>
          </a:p>
        </p:txBody>
      </p:sp>
      <p:sp>
        <p:nvSpPr>
          <p:cNvPr id="64530" name="Freeform 18"/>
          <p:cNvSpPr>
            <a:spLocks/>
          </p:cNvSpPr>
          <p:nvPr/>
        </p:nvSpPr>
        <p:spPr bwMode="auto">
          <a:xfrm>
            <a:off x="1673225" y="2982913"/>
            <a:ext cx="5499100" cy="2074862"/>
          </a:xfrm>
          <a:custGeom>
            <a:avLst/>
            <a:gdLst>
              <a:gd name="T0" fmla="*/ 2147483647 w 3464"/>
              <a:gd name="T1" fmla="*/ 2147483647 h 1307"/>
              <a:gd name="T2" fmla="*/ 2147483647 w 3464"/>
              <a:gd name="T3" fmla="*/ 2147483647 h 1307"/>
              <a:gd name="T4" fmla="*/ 2147483647 w 3464"/>
              <a:gd name="T5" fmla="*/ 2147483647 h 1307"/>
              <a:gd name="T6" fmla="*/ 2147483647 w 3464"/>
              <a:gd name="T7" fmla="*/ 2147483647 h 1307"/>
              <a:gd name="T8" fmla="*/ 2147483647 w 3464"/>
              <a:gd name="T9" fmla="*/ 2147483647 h 1307"/>
              <a:gd name="T10" fmla="*/ 2147483647 w 3464"/>
              <a:gd name="T11" fmla="*/ 2147483647 h 1307"/>
              <a:gd name="T12" fmla="*/ 2147483647 w 3464"/>
              <a:gd name="T13" fmla="*/ 2147483647 h 1307"/>
              <a:gd name="T14" fmla="*/ 2147483647 w 3464"/>
              <a:gd name="T15" fmla="*/ 2147483647 h 1307"/>
              <a:gd name="T16" fmla="*/ 2147483647 w 3464"/>
              <a:gd name="T17" fmla="*/ 2147483647 h 1307"/>
              <a:gd name="T18" fmla="*/ 2147483647 w 3464"/>
              <a:gd name="T19" fmla="*/ 2147483647 h 1307"/>
              <a:gd name="T20" fmla="*/ 2147483647 w 3464"/>
              <a:gd name="T21" fmla="*/ 2147483647 h 1307"/>
              <a:gd name="T22" fmla="*/ 2147483647 w 3464"/>
              <a:gd name="T23" fmla="*/ 2147483647 h 1307"/>
              <a:gd name="T24" fmla="*/ 2147483647 w 3464"/>
              <a:gd name="T25" fmla="*/ 2147483647 h 1307"/>
              <a:gd name="T26" fmla="*/ 2147483647 w 3464"/>
              <a:gd name="T27" fmla="*/ 2147483647 h 1307"/>
              <a:gd name="T28" fmla="*/ 2147483647 w 3464"/>
              <a:gd name="T29" fmla="*/ 2147483647 h 1307"/>
              <a:gd name="T30" fmla="*/ 2147483647 w 3464"/>
              <a:gd name="T31" fmla="*/ 2147483647 h 1307"/>
              <a:gd name="T32" fmla="*/ 2147483647 w 3464"/>
              <a:gd name="T33" fmla="*/ 2147483647 h 1307"/>
              <a:gd name="T34" fmla="*/ 2147483647 w 3464"/>
              <a:gd name="T35" fmla="*/ 2147483647 h 1307"/>
              <a:gd name="T36" fmla="*/ 2147483647 w 3464"/>
              <a:gd name="T37" fmla="*/ 2147483647 h 1307"/>
              <a:gd name="T38" fmla="*/ 0 w 3464"/>
              <a:gd name="T39" fmla="*/ 2147483647 h 1307"/>
              <a:gd name="T40" fmla="*/ 2147483647 w 3464"/>
              <a:gd name="T41" fmla="*/ 2147483647 h 1307"/>
              <a:gd name="T42" fmla="*/ 2147483647 w 3464"/>
              <a:gd name="T43" fmla="*/ 2147483647 h 1307"/>
              <a:gd name="T44" fmla="*/ 2147483647 w 3464"/>
              <a:gd name="T45" fmla="*/ 2147483647 h 1307"/>
              <a:gd name="T46" fmla="*/ 2147483647 w 3464"/>
              <a:gd name="T47" fmla="*/ 2147483647 h 1307"/>
              <a:gd name="T48" fmla="*/ 2147483647 w 3464"/>
              <a:gd name="T49" fmla="*/ 2147483647 h 1307"/>
              <a:gd name="T50" fmla="*/ 2147483647 w 3464"/>
              <a:gd name="T51" fmla="*/ 2147483647 h 1307"/>
              <a:gd name="T52" fmla="*/ 2147483647 w 3464"/>
              <a:gd name="T53" fmla="*/ 2147483647 h 1307"/>
              <a:gd name="T54" fmla="*/ 2147483647 w 3464"/>
              <a:gd name="T55" fmla="*/ 2147483647 h 1307"/>
              <a:gd name="T56" fmla="*/ 2147483647 w 3464"/>
              <a:gd name="T57" fmla="*/ 2147483647 h 1307"/>
              <a:gd name="T58" fmla="*/ 2147483647 w 3464"/>
              <a:gd name="T59" fmla="*/ 2147483647 h 1307"/>
              <a:gd name="T60" fmla="*/ 2147483647 w 3464"/>
              <a:gd name="T61" fmla="*/ 2147483647 h 1307"/>
              <a:gd name="T62" fmla="*/ 2147483647 w 3464"/>
              <a:gd name="T63" fmla="*/ 2147483647 h 1307"/>
              <a:gd name="T64" fmla="*/ 2147483647 w 3464"/>
              <a:gd name="T65" fmla="*/ 2147483647 h 1307"/>
              <a:gd name="T66" fmla="*/ 2147483647 w 3464"/>
              <a:gd name="T67" fmla="*/ 2147483647 h 1307"/>
              <a:gd name="T68" fmla="*/ 2147483647 w 3464"/>
              <a:gd name="T69" fmla="*/ 2147483647 h 1307"/>
              <a:gd name="T70" fmla="*/ 2147483647 w 3464"/>
              <a:gd name="T71" fmla="*/ 2147483647 h 1307"/>
              <a:gd name="T72" fmla="*/ 2147483647 w 3464"/>
              <a:gd name="T73" fmla="*/ 2147483647 h 1307"/>
              <a:gd name="T74" fmla="*/ 2147483647 w 3464"/>
              <a:gd name="T75" fmla="*/ 2147483647 h 1307"/>
              <a:gd name="T76" fmla="*/ 2147483647 w 3464"/>
              <a:gd name="T77" fmla="*/ 2147483647 h 1307"/>
              <a:gd name="T78" fmla="*/ 2147483647 w 3464"/>
              <a:gd name="T79" fmla="*/ 2147483647 h 1307"/>
              <a:gd name="T80" fmla="*/ 2147483647 w 3464"/>
              <a:gd name="T81" fmla="*/ 2147483647 h 1307"/>
              <a:gd name="T82" fmla="*/ 2147483647 w 3464"/>
              <a:gd name="T83" fmla="*/ 2147483647 h 1307"/>
              <a:gd name="T84" fmla="*/ 2147483647 w 3464"/>
              <a:gd name="T85" fmla="*/ 2147483647 h 1307"/>
              <a:gd name="T86" fmla="*/ 2147483647 w 3464"/>
              <a:gd name="T87" fmla="*/ 2147483647 h 1307"/>
              <a:gd name="T88" fmla="*/ 2147483647 w 3464"/>
              <a:gd name="T89" fmla="*/ 2147483647 h 1307"/>
              <a:gd name="T90" fmla="*/ 2147483647 w 3464"/>
              <a:gd name="T91" fmla="*/ 2147483647 h 1307"/>
              <a:gd name="T92" fmla="*/ 2147483647 w 3464"/>
              <a:gd name="T93" fmla="*/ 2147483647 h 1307"/>
              <a:gd name="T94" fmla="*/ 2147483647 w 3464"/>
              <a:gd name="T95" fmla="*/ 2147483647 h 13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64"/>
              <a:gd name="T145" fmla="*/ 0 h 1307"/>
              <a:gd name="T146" fmla="*/ 3464 w 3464"/>
              <a:gd name="T147" fmla="*/ 1307 h 13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64" h="1307">
                <a:moveTo>
                  <a:pt x="3440" y="691"/>
                </a:moveTo>
                <a:cubicBezTo>
                  <a:pt x="3415" y="729"/>
                  <a:pt x="3409" y="773"/>
                  <a:pt x="3384" y="811"/>
                </a:cubicBezTo>
                <a:cubicBezTo>
                  <a:pt x="3362" y="899"/>
                  <a:pt x="3285" y="1064"/>
                  <a:pt x="3208" y="1115"/>
                </a:cubicBezTo>
                <a:cubicBezTo>
                  <a:pt x="3082" y="1199"/>
                  <a:pt x="2938" y="1239"/>
                  <a:pt x="2792" y="1275"/>
                </a:cubicBezTo>
                <a:cubicBezTo>
                  <a:pt x="2751" y="1285"/>
                  <a:pt x="2713" y="1299"/>
                  <a:pt x="2672" y="1307"/>
                </a:cubicBezTo>
                <a:cubicBezTo>
                  <a:pt x="2608" y="1304"/>
                  <a:pt x="2544" y="1303"/>
                  <a:pt x="2480" y="1299"/>
                </a:cubicBezTo>
                <a:cubicBezTo>
                  <a:pt x="2433" y="1296"/>
                  <a:pt x="2392" y="1269"/>
                  <a:pt x="2344" y="1267"/>
                </a:cubicBezTo>
                <a:cubicBezTo>
                  <a:pt x="2251" y="1262"/>
                  <a:pt x="2157" y="1262"/>
                  <a:pt x="2064" y="1259"/>
                </a:cubicBezTo>
                <a:cubicBezTo>
                  <a:pt x="1965" y="1243"/>
                  <a:pt x="1867" y="1227"/>
                  <a:pt x="1768" y="1211"/>
                </a:cubicBezTo>
                <a:cubicBezTo>
                  <a:pt x="1638" y="1221"/>
                  <a:pt x="1534" y="1225"/>
                  <a:pt x="1400" y="1219"/>
                </a:cubicBezTo>
                <a:cubicBezTo>
                  <a:pt x="1242" y="1187"/>
                  <a:pt x="1096" y="1199"/>
                  <a:pt x="928" y="1195"/>
                </a:cubicBezTo>
                <a:cubicBezTo>
                  <a:pt x="776" y="1176"/>
                  <a:pt x="624" y="1145"/>
                  <a:pt x="472" y="1123"/>
                </a:cubicBezTo>
                <a:cubicBezTo>
                  <a:pt x="380" y="1092"/>
                  <a:pt x="279" y="1080"/>
                  <a:pt x="184" y="1059"/>
                </a:cubicBezTo>
                <a:cubicBezTo>
                  <a:pt x="157" y="1053"/>
                  <a:pt x="138" y="1036"/>
                  <a:pt x="112" y="1027"/>
                </a:cubicBezTo>
                <a:cubicBezTo>
                  <a:pt x="107" y="1019"/>
                  <a:pt x="103" y="1010"/>
                  <a:pt x="96" y="1003"/>
                </a:cubicBezTo>
                <a:cubicBezTo>
                  <a:pt x="89" y="996"/>
                  <a:pt x="78" y="995"/>
                  <a:pt x="72" y="987"/>
                </a:cubicBezTo>
                <a:cubicBezTo>
                  <a:pt x="28" y="932"/>
                  <a:pt x="109" y="993"/>
                  <a:pt x="40" y="947"/>
                </a:cubicBezTo>
                <a:cubicBezTo>
                  <a:pt x="37" y="939"/>
                  <a:pt x="36" y="931"/>
                  <a:pt x="32" y="923"/>
                </a:cubicBezTo>
                <a:cubicBezTo>
                  <a:pt x="28" y="914"/>
                  <a:pt x="20" y="908"/>
                  <a:pt x="16" y="899"/>
                </a:cubicBezTo>
                <a:cubicBezTo>
                  <a:pt x="9" y="884"/>
                  <a:pt x="0" y="851"/>
                  <a:pt x="0" y="851"/>
                </a:cubicBezTo>
                <a:cubicBezTo>
                  <a:pt x="14" y="728"/>
                  <a:pt x="39" y="665"/>
                  <a:pt x="112" y="571"/>
                </a:cubicBezTo>
                <a:cubicBezTo>
                  <a:pt x="141" y="534"/>
                  <a:pt x="164" y="482"/>
                  <a:pt x="200" y="451"/>
                </a:cubicBezTo>
                <a:cubicBezTo>
                  <a:pt x="227" y="427"/>
                  <a:pt x="270" y="413"/>
                  <a:pt x="296" y="387"/>
                </a:cubicBezTo>
                <a:cubicBezTo>
                  <a:pt x="338" y="345"/>
                  <a:pt x="388" y="317"/>
                  <a:pt x="440" y="291"/>
                </a:cubicBezTo>
                <a:cubicBezTo>
                  <a:pt x="458" y="282"/>
                  <a:pt x="492" y="254"/>
                  <a:pt x="512" y="251"/>
                </a:cubicBezTo>
                <a:cubicBezTo>
                  <a:pt x="554" y="244"/>
                  <a:pt x="597" y="246"/>
                  <a:pt x="640" y="243"/>
                </a:cubicBezTo>
                <a:cubicBezTo>
                  <a:pt x="766" y="201"/>
                  <a:pt x="770" y="203"/>
                  <a:pt x="928" y="195"/>
                </a:cubicBezTo>
                <a:cubicBezTo>
                  <a:pt x="1200" y="127"/>
                  <a:pt x="1470" y="137"/>
                  <a:pt x="1752" y="131"/>
                </a:cubicBezTo>
                <a:cubicBezTo>
                  <a:pt x="1867" y="117"/>
                  <a:pt x="1984" y="95"/>
                  <a:pt x="2096" y="67"/>
                </a:cubicBezTo>
                <a:cubicBezTo>
                  <a:pt x="2145" y="55"/>
                  <a:pt x="2189" y="30"/>
                  <a:pt x="2240" y="27"/>
                </a:cubicBezTo>
                <a:cubicBezTo>
                  <a:pt x="2328" y="22"/>
                  <a:pt x="2416" y="22"/>
                  <a:pt x="2504" y="19"/>
                </a:cubicBezTo>
                <a:cubicBezTo>
                  <a:pt x="2601" y="0"/>
                  <a:pt x="2666" y="38"/>
                  <a:pt x="2752" y="67"/>
                </a:cubicBezTo>
                <a:cubicBezTo>
                  <a:pt x="2798" y="82"/>
                  <a:pt x="2848" y="81"/>
                  <a:pt x="2896" y="91"/>
                </a:cubicBezTo>
                <a:cubicBezTo>
                  <a:pt x="2980" y="108"/>
                  <a:pt x="3052" y="145"/>
                  <a:pt x="3128" y="179"/>
                </a:cubicBezTo>
                <a:cubicBezTo>
                  <a:pt x="3170" y="197"/>
                  <a:pt x="3210" y="202"/>
                  <a:pt x="3248" y="227"/>
                </a:cubicBezTo>
                <a:cubicBezTo>
                  <a:pt x="3294" y="296"/>
                  <a:pt x="3233" y="215"/>
                  <a:pt x="3288" y="259"/>
                </a:cubicBezTo>
                <a:cubicBezTo>
                  <a:pt x="3296" y="265"/>
                  <a:pt x="3297" y="276"/>
                  <a:pt x="3304" y="283"/>
                </a:cubicBezTo>
                <a:cubicBezTo>
                  <a:pt x="3311" y="290"/>
                  <a:pt x="3320" y="294"/>
                  <a:pt x="3328" y="299"/>
                </a:cubicBezTo>
                <a:cubicBezTo>
                  <a:pt x="3348" y="329"/>
                  <a:pt x="3363" y="368"/>
                  <a:pt x="3392" y="387"/>
                </a:cubicBezTo>
                <a:cubicBezTo>
                  <a:pt x="3401" y="413"/>
                  <a:pt x="3415" y="433"/>
                  <a:pt x="3424" y="459"/>
                </a:cubicBezTo>
                <a:cubicBezTo>
                  <a:pt x="3425" y="467"/>
                  <a:pt x="3437" y="583"/>
                  <a:pt x="3440" y="595"/>
                </a:cubicBezTo>
                <a:cubicBezTo>
                  <a:pt x="3444" y="611"/>
                  <a:pt x="3451" y="627"/>
                  <a:pt x="3456" y="643"/>
                </a:cubicBezTo>
                <a:cubicBezTo>
                  <a:pt x="3459" y="651"/>
                  <a:pt x="3464" y="667"/>
                  <a:pt x="3464" y="667"/>
                </a:cubicBezTo>
                <a:cubicBezTo>
                  <a:pt x="3453" y="713"/>
                  <a:pt x="3444" y="729"/>
                  <a:pt x="3416" y="771"/>
                </a:cubicBezTo>
                <a:cubicBezTo>
                  <a:pt x="3411" y="778"/>
                  <a:pt x="3412" y="787"/>
                  <a:pt x="3408" y="795"/>
                </a:cubicBezTo>
                <a:cubicBezTo>
                  <a:pt x="3391" y="829"/>
                  <a:pt x="3373" y="859"/>
                  <a:pt x="3352" y="891"/>
                </a:cubicBezTo>
                <a:cubicBezTo>
                  <a:pt x="3327" y="928"/>
                  <a:pt x="3337" y="986"/>
                  <a:pt x="3304" y="1019"/>
                </a:cubicBezTo>
                <a:cubicBezTo>
                  <a:pt x="3294" y="1029"/>
                  <a:pt x="3277" y="1037"/>
                  <a:pt x="3264" y="1043"/>
                </a:cubicBezTo>
              </a:path>
            </a:pathLst>
          </a:custGeom>
          <a:solidFill>
            <a:srgbClr val="FFFFCC"/>
          </a:solidFill>
          <a:ln w="9525">
            <a:solidFill>
              <a:schemeClr val="tx1"/>
            </a:solidFill>
            <a:round/>
            <a:headEnd/>
            <a:tailEnd/>
          </a:ln>
        </p:spPr>
        <p:txBody>
          <a:bodyPr/>
          <a:lstStyle/>
          <a:p>
            <a:endParaRPr lang="cs-CZ"/>
          </a:p>
        </p:txBody>
      </p:sp>
      <p:sp>
        <p:nvSpPr>
          <p:cNvPr id="57359" name="Freeform 19"/>
          <p:cNvSpPr>
            <a:spLocks/>
          </p:cNvSpPr>
          <p:nvPr/>
        </p:nvSpPr>
        <p:spPr bwMode="auto">
          <a:xfrm>
            <a:off x="5313363" y="3127375"/>
            <a:ext cx="793750" cy="628650"/>
          </a:xfrm>
          <a:custGeom>
            <a:avLst/>
            <a:gdLst>
              <a:gd name="T0" fmla="*/ 2147483647 w 500"/>
              <a:gd name="T1" fmla="*/ 2147483647 h 396"/>
              <a:gd name="T2" fmla="*/ 2147483647 w 500"/>
              <a:gd name="T3" fmla="*/ 2147483647 h 396"/>
              <a:gd name="T4" fmla="*/ 2147483647 w 500"/>
              <a:gd name="T5" fmla="*/ 2147483647 h 396"/>
              <a:gd name="T6" fmla="*/ 2147483647 w 500"/>
              <a:gd name="T7" fmla="*/ 2147483647 h 396"/>
              <a:gd name="T8" fmla="*/ 2147483647 w 500"/>
              <a:gd name="T9" fmla="*/ 2147483647 h 396"/>
              <a:gd name="T10" fmla="*/ 2147483647 w 500"/>
              <a:gd name="T11" fmla="*/ 2147483647 h 396"/>
              <a:gd name="T12" fmla="*/ 2147483647 w 500"/>
              <a:gd name="T13" fmla="*/ 2147483647 h 396"/>
              <a:gd name="T14" fmla="*/ 2147483647 w 500"/>
              <a:gd name="T15" fmla="*/ 2147483647 h 396"/>
              <a:gd name="T16" fmla="*/ 2147483647 w 500"/>
              <a:gd name="T17" fmla="*/ 2147483647 h 396"/>
              <a:gd name="T18" fmla="*/ 2147483647 w 500"/>
              <a:gd name="T19" fmla="*/ 2147483647 h 396"/>
              <a:gd name="T20" fmla="*/ 2147483647 w 500"/>
              <a:gd name="T21" fmla="*/ 2147483647 h 396"/>
              <a:gd name="T22" fmla="*/ 2147483647 w 500"/>
              <a:gd name="T23" fmla="*/ 2147483647 h 396"/>
              <a:gd name="T24" fmla="*/ 2147483647 w 500"/>
              <a:gd name="T25" fmla="*/ 2147483647 h 396"/>
              <a:gd name="T26" fmla="*/ 2147483647 w 500"/>
              <a:gd name="T27" fmla="*/ 2147483647 h 396"/>
              <a:gd name="T28" fmla="*/ 2147483647 w 500"/>
              <a:gd name="T29" fmla="*/ 2147483647 h 396"/>
              <a:gd name="T30" fmla="*/ 2147483647 w 500"/>
              <a:gd name="T31" fmla="*/ 2147483647 h 396"/>
              <a:gd name="T32" fmla="*/ 2147483647 w 500"/>
              <a:gd name="T33" fmla="*/ 2147483647 h 396"/>
              <a:gd name="T34" fmla="*/ 2147483647 w 500"/>
              <a:gd name="T35" fmla="*/ 2147483647 h 396"/>
              <a:gd name="T36" fmla="*/ 2147483647 w 500"/>
              <a:gd name="T37" fmla="*/ 2147483647 h 396"/>
              <a:gd name="T38" fmla="*/ 2147483647 w 500"/>
              <a:gd name="T39" fmla="*/ 2147483647 h 396"/>
              <a:gd name="T40" fmla="*/ 2147483647 w 500"/>
              <a:gd name="T41" fmla="*/ 2147483647 h 396"/>
              <a:gd name="T42" fmla="*/ 2147483647 w 500"/>
              <a:gd name="T43" fmla="*/ 2147483647 h 396"/>
              <a:gd name="T44" fmla="*/ 2147483647 w 500"/>
              <a:gd name="T45" fmla="*/ 2147483647 h 396"/>
              <a:gd name="T46" fmla="*/ 2147483647 w 500"/>
              <a:gd name="T47" fmla="*/ 2147483647 h 396"/>
              <a:gd name="T48" fmla="*/ 2147483647 w 500"/>
              <a:gd name="T49" fmla="*/ 2147483647 h 396"/>
              <a:gd name="T50" fmla="*/ 2147483647 w 500"/>
              <a:gd name="T51" fmla="*/ 2147483647 h 396"/>
              <a:gd name="T52" fmla="*/ 2147483647 w 500"/>
              <a:gd name="T53" fmla="*/ 2147483647 h 396"/>
              <a:gd name="T54" fmla="*/ 2147483647 w 500"/>
              <a:gd name="T55" fmla="*/ 2147483647 h 396"/>
              <a:gd name="T56" fmla="*/ 2147483647 w 500"/>
              <a:gd name="T57" fmla="*/ 2147483647 h 396"/>
              <a:gd name="T58" fmla="*/ 2147483647 w 500"/>
              <a:gd name="T59" fmla="*/ 2147483647 h 396"/>
              <a:gd name="T60" fmla="*/ 2147483647 w 500"/>
              <a:gd name="T61" fmla="*/ 2147483647 h 396"/>
              <a:gd name="T62" fmla="*/ 2147483647 w 500"/>
              <a:gd name="T63" fmla="*/ 2147483647 h 396"/>
              <a:gd name="T64" fmla="*/ 2147483647 w 500"/>
              <a:gd name="T65" fmla="*/ 2147483647 h 396"/>
              <a:gd name="T66" fmla="*/ 2147483647 w 500"/>
              <a:gd name="T67" fmla="*/ 2147483647 h 3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0"/>
              <a:gd name="T103" fmla="*/ 0 h 396"/>
              <a:gd name="T104" fmla="*/ 500 w 500"/>
              <a:gd name="T105" fmla="*/ 396 h 3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0" h="396">
                <a:moveTo>
                  <a:pt x="219" y="40"/>
                </a:moveTo>
                <a:cubicBezTo>
                  <a:pt x="181" y="46"/>
                  <a:pt x="144" y="52"/>
                  <a:pt x="107" y="64"/>
                </a:cubicBezTo>
                <a:cubicBezTo>
                  <a:pt x="54" y="135"/>
                  <a:pt x="67" y="103"/>
                  <a:pt x="51" y="152"/>
                </a:cubicBezTo>
                <a:cubicBezTo>
                  <a:pt x="62" y="217"/>
                  <a:pt x="60" y="204"/>
                  <a:pt x="115" y="232"/>
                </a:cubicBezTo>
                <a:cubicBezTo>
                  <a:pt x="208" y="227"/>
                  <a:pt x="260" y="231"/>
                  <a:pt x="331" y="184"/>
                </a:cubicBezTo>
                <a:cubicBezTo>
                  <a:pt x="457" y="195"/>
                  <a:pt x="396" y="174"/>
                  <a:pt x="451" y="248"/>
                </a:cubicBezTo>
                <a:cubicBezTo>
                  <a:pt x="469" y="302"/>
                  <a:pt x="445" y="327"/>
                  <a:pt x="395" y="344"/>
                </a:cubicBezTo>
                <a:cubicBezTo>
                  <a:pt x="356" y="334"/>
                  <a:pt x="337" y="321"/>
                  <a:pt x="315" y="288"/>
                </a:cubicBezTo>
                <a:cubicBezTo>
                  <a:pt x="336" y="203"/>
                  <a:pt x="307" y="303"/>
                  <a:pt x="339" y="232"/>
                </a:cubicBezTo>
                <a:cubicBezTo>
                  <a:pt x="346" y="217"/>
                  <a:pt x="355" y="184"/>
                  <a:pt x="355" y="184"/>
                </a:cubicBezTo>
                <a:cubicBezTo>
                  <a:pt x="342" y="105"/>
                  <a:pt x="319" y="99"/>
                  <a:pt x="243" y="80"/>
                </a:cubicBezTo>
                <a:cubicBezTo>
                  <a:pt x="222" y="83"/>
                  <a:pt x="197" y="76"/>
                  <a:pt x="179" y="88"/>
                </a:cubicBezTo>
                <a:cubicBezTo>
                  <a:pt x="165" y="98"/>
                  <a:pt x="163" y="136"/>
                  <a:pt x="163" y="136"/>
                </a:cubicBezTo>
                <a:cubicBezTo>
                  <a:pt x="166" y="149"/>
                  <a:pt x="158" y="173"/>
                  <a:pt x="171" y="176"/>
                </a:cubicBezTo>
                <a:cubicBezTo>
                  <a:pt x="269" y="201"/>
                  <a:pt x="272" y="187"/>
                  <a:pt x="315" y="144"/>
                </a:cubicBezTo>
                <a:cubicBezTo>
                  <a:pt x="369" y="153"/>
                  <a:pt x="387" y="168"/>
                  <a:pt x="435" y="184"/>
                </a:cubicBezTo>
                <a:cubicBezTo>
                  <a:pt x="413" y="217"/>
                  <a:pt x="410" y="210"/>
                  <a:pt x="451" y="200"/>
                </a:cubicBezTo>
                <a:cubicBezTo>
                  <a:pt x="500" y="126"/>
                  <a:pt x="445" y="80"/>
                  <a:pt x="379" y="64"/>
                </a:cubicBezTo>
                <a:cubicBezTo>
                  <a:pt x="289" y="71"/>
                  <a:pt x="257" y="81"/>
                  <a:pt x="171" y="72"/>
                </a:cubicBezTo>
                <a:cubicBezTo>
                  <a:pt x="123" y="0"/>
                  <a:pt x="247" y="49"/>
                  <a:pt x="291" y="64"/>
                </a:cubicBezTo>
                <a:cubicBezTo>
                  <a:pt x="334" y="128"/>
                  <a:pt x="318" y="94"/>
                  <a:pt x="339" y="168"/>
                </a:cubicBezTo>
                <a:cubicBezTo>
                  <a:pt x="336" y="184"/>
                  <a:pt x="339" y="202"/>
                  <a:pt x="331" y="216"/>
                </a:cubicBezTo>
                <a:cubicBezTo>
                  <a:pt x="311" y="252"/>
                  <a:pt x="204" y="270"/>
                  <a:pt x="163" y="280"/>
                </a:cubicBezTo>
                <a:cubicBezTo>
                  <a:pt x="106" y="266"/>
                  <a:pt x="100" y="219"/>
                  <a:pt x="83" y="168"/>
                </a:cubicBezTo>
                <a:cubicBezTo>
                  <a:pt x="133" y="158"/>
                  <a:pt x="167" y="140"/>
                  <a:pt x="219" y="128"/>
                </a:cubicBezTo>
                <a:cubicBezTo>
                  <a:pt x="232" y="131"/>
                  <a:pt x="249" y="127"/>
                  <a:pt x="259" y="136"/>
                </a:cubicBezTo>
                <a:cubicBezTo>
                  <a:pt x="277" y="151"/>
                  <a:pt x="267" y="264"/>
                  <a:pt x="251" y="280"/>
                </a:cubicBezTo>
                <a:cubicBezTo>
                  <a:pt x="245" y="286"/>
                  <a:pt x="235" y="285"/>
                  <a:pt x="227" y="288"/>
                </a:cubicBezTo>
                <a:cubicBezTo>
                  <a:pt x="205" y="298"/>
                  <a:pt x="163" y="320"/>
                  <a:pt x="163" y="320"/>
                </a:cubicBezTo>
                <a:cubicBezTo>
                  <a:pt x="260" y="344"/>
                  <a:pt x="294" y="314"/>
                  <a:pt x="371" y="288"/>
                </a:cubicBezTo>
                <a:cubicBezTo>
                  <a:pt x="426" y="205"/>
                  <a:pt x="338" y="146"/>
                  <a:pt x="267" y="128"/>
                </a:cubicBezTo>
                <a:cubicBezTo>
                  <a:pt x="174" y="136"/>
                  <a:pt x="110" y="166"/>
                  <a:pt x="19" y="176"/>
                </a:cubicBezTo>
                <a:cubicBezTo>
                  <a:pt x="0" y="233"/>
                  <a:pt x="42" y="279"/>
                  <a:pt x="91" y="304"/>
                </a:cubicBezTo>
                <a:cubicBezTo>
                  <a:pt x="123" y="301"/>
                  <a:pt x="155" y="294"/>
                  <a:pt x="187" y="296"/>
                </a:cubicBezTo>
                <a:cubicBezTo>
                  <a:pt x="267" y="301"/>
                  <a:pt x="209" y="364"/>
                  <a:pt x="179" y="384"/>
                </a:cubicBezTo>
                <a:cubicBezTo>
                  <a:pt x="90" y="377"/>
                  <a:pt x="82" y="396"/>
                  <a:pt x="59" y="328"/>
                </a:cubicBezTo>
                <a:cubicBezTo>
                  <a:pt x="92" y="214"/>
                  <a:pt x="118" y="255"/>
                  <a:pt x="267" y="248"/>
                </a:cubicBezTo>
                <a:cubicBezTo>
                  <a:pt x="279" y="212"/>
                  <a:pt x="281" y="179"/>
                  <a:pt x="243" y="160"/>
                </a:cubicBezTo>
                <a:cubicBezTo>
                  <a:pt x="230" y="154"/>
                  <a:pt x="216" y="149"/>
                  <a:pt x="203" y="144"/>
                </a:cubicBezTo>
                <a:cubicBezTo>
                  <a:pt x="187" y="138"/>
                  <a:pt x="155" y="128"/>
                  <a:pt x="155" y="128"/>
                </a:cubicBezTo>
                <a:cubicBezTo>
                  <a:pt x="131" y="131"/>
                  <a:pt x="105" y="127"/>
                  <a:pt x="83" y="136"/>
                </a:cubicBezTo>
                <a:cubicBezTo>
                  <a:pt x="75" y="139"/>
                  <a:pt x="75" y="152"/>
                  <a:pt x="75" y="160"/>
                </a:cubicBezTo>
                <a:cubicBezTo>
                  <a:pt x="75" y="195"/>
                  <a:pt x="72" y="231"/>
                  <a:pt x="83" y="264"/>
                </a:cubicBezTo>
                <a:cubicBezTo>
                  <a:pt x="89" y="282"/>
                  <a:pt x="109" y="291"/>
                  <a:pt x="123" y="304"/>
                </a:cubicBezTo>
                <a:cubicBezTo>
                  <a:pt x="183" y="357"/>
                  <a:pt x="207" y="360"/>
                  <a:pt x="291" y="368"/>
                </a:cubicBezTo>
                <a:cubicBezTo>
                  <a:pt x="312" y="375"/>
                  <a:pt x="333" y="386"/>
                  <a:pt x="355" y="368"/>
                </a:cubicBezTo>
                <a:cubicBezTo>
                  <a:pt x="363" y="361"/>
                  <a:pt x="359" y="346"/>
                  <a:pt x="363" y="336"/>
                </a:cubicBezTo>
                <a:cubicBezTo>
                  <a:pt x="367" y="327"/>
                  <a:pt x="374" y="320"/>
                  <a:pt x="379" y="312"/>
                </a:cubicBezTo>
                <a:cubicBezTo>
                  <a:pt x="342" y="257"/>
                  <a:pt x="265" y="236"/>
                  <a:pt x="203" y="224"/>
                </a:cubicBezTo>
                <a:cubicBezTo>
                  <a:pt x="232" y="239"/>
                  <a:pt x="260" y="246"/>
                  <a:pt x="291" y="256"/>
                </a:cubicBezTo>
                <a:cubicBezTo>
                  <a:pt x="397" y="246"/>
                  <a:pt x="357" y="247"/>
                  <a:pt x="427" y="224"/>
                </a:cubicBezTo>
                <a:cubicBezTo>
                  <a:pt x="465" y="233"/>
                  <a:pt x="479" y="243"/>
                  <a:pt x="491" y="280"/>
                </a:cubicBezTo>
                <a:cubicBezTo>
                  <a:pt x="488" y="296"/>
                  <a:pt x="492" y="314"/>
                  <a:pt x="483" y="328"/>
                </a:cubicBezTo>
                <a:cubicBezTo>
                  <a:pt x="477" y="338"/>
                  <a:pt x="463" y="344"/>
                  <a:pt x="451" y="344"/>
                </a:cubicBezTo>
                <a:cubicBezTo>
                  <a:pt x="405" y="344"/>
                  <a:pt x="315" y="322"/>
                  <a:pt x="267" y="304"/>
                </a:cubicBezTo>
                <a:cubicBezTo>
                  <a:pt x="250" y="298"/>
                  <a:pt x="234" y="289"/>
                  <a:pt x="219" y="280"/>
                </a:cubicBezTo>
                <a:cubicBezTo>
                  <a:pt x="202" y="270"/>
                  <a:pt x="171" y="248"/>
                  <a:pt x="171" y="248"/>
                </a:cubicBezTo>
                <a:cubicBezTo>
                  <a:pt x="166" y="232"/>
                  <a:pt x="160" y="216"/>
                  <a:pt x="155" y="200"/>
                </a:cubicBezTo>
                <a:cubicBezTo>
                  <a:pt x="152" y="192"/>
                  <a:pt x="147" y="176"/>
                  <a:pt x="147" y="176"/>
                </a:cubicBezTo>
                <a:cubicBezTo>
                  <a:pt x="158" y="144"/>
                  <a:pt x="167" y="131"/>
                  <a:pt x="195" y="112"/>
                </a:cubicBezTo>
                <a:cubicBezTo>
                  <a:pt x="222" y="115"/>
                  <a:pt x="250" y="109"/>
                  <a:pt x="275" y="120"/>
                </a:cubicBezTo>
                <a:cubicBezTo>
                  <a:pt x="296" y="129"/>
                  <a:pt x="323" y="168"/>
                  <a:pt x="323" y="168"/>
                </a:cubicBezTo>
                <a:cubicBezTo>
                  <a:pt x="340" y="142"/>
                  <a:pt x="350" y="92"/>
                  <a:pt x="315" y="72"/>
                </a:cubicBezTo>
                <a:cubicBezTo>
                  <a:pt x="303" y="65"/>
                  <a:pt x="288" y="67"/>
                  <a:pt x="275" y="64"/>
                </a:cubicBezTo>
                <a:cubicBezTo>
                  <a:pt x="246" y="67"/>
                  <a:pt x="215" y="64"/>
                  <a:pt x="187" y="72"/>
                </a:cubicBezTo>
                <a:cubicBezTo>
                  <a:pt x="134" y="87"/>
                  <a:pt x="176" y="189"/>
                  <a:pt x="179" y="200"/>
                </a:cubicBezTo>
                <a:cubicBezTo>
                  <a:pt x="194" y="251"/>
                  <a:pt x="259" y="251"/>
                  <a:pt x="299" y="264"/>
                </a:cubicBezTo>
                <a:cubicBezTo>
                  <a:pt x="342" y="255"/>
                  <a:pt x="356" y="255"/>
                  <a:pt x="387" y="224"/>
                </a:cubicBezTo>
                <a:cubicBezTo>
                  <a:pt x="399" y="187"/>
                  <a:pt x="411" y="138"/>
                  <a:pt x="411" y="224"/>
                </a:cubicBezTo>
              </a:path>
            </a:pathLst>
          </a:custGeom>
          <a:noFill/>
          <a:ln w="12700">
            <a:solidFill>
              <a:srgbClr val="CC0000"/>
            </a:solidFill>
            <a:round/>
            <a:headEnd/>
            <a:tailEnd/>
          </a:ln>
        </p:spPr>
        <p:txBody>
          <a:bodyPr/>
          <a:lstStyle/>
          <a:p>
            <a:endParaRPr lang="cs-CZ"/>
          </a:p>
        </p:txBody>
      </p:sp>
      <p:sp>
        <p:nvSpPr>
          <p:cNvPr id="57360" name="AutoShape 20"/>
          <p:cNvSpPr>
            <a:spLocks noChangeArrowheads="1"/>
          </p:cNvSpPr>
          <p:nvPr/>
        </p:nvSpPr>
        <p:spPr bwMode="auto">
          <a:xfrm>
            <a:off x="3286125" y="3990975"/>
            <a:ext cx="609600" cy="152400"/>
          </a:xfrm>
          <a:prstGeom prst="rightArrow">
            <a:avLst>
              <a:gd name="adj1" fmla="val 50000"/>
              <a:gd name="adj2" fmla="val 100000"/>
            </a:avLst>
          </a:prstGeom>
          <a:solidFill>
            <a:schemeClr val="bg2"/>
          </a:solidFill>
          <a:ln w="9525">
            <a:solidFill>
              <a:schemeClr val="tx1"/>
            </a:solidFill>
            <a:miter lim="800000"/>
            <a:headEnd/>
            <a:tailEnd/>
          </a:ln>
        </p:spPr>
        <p:txBody>
          <a:bodyPr wrap="none" anchor="ctr"/>
          <a:lstStyle/>
          <a:p>
            <a:endParaRPr lang="cs-CZ"/>
          </a:p>
        </p:txBody>
      </p:sp>
      <p:sp>
        <p:nvSpPr>
          <p:cNvPr id="57361" name="Oval 21"/>
          <p:cNvSpPr>
            <a:spLocks noChangeArrowheads="1"/>
          </p:cNvSpPr>
          <p:nvPr/>
        </p:nvSpPr>
        <p:spPr bwMode="auto">
          <a:xfrm>
            <a:off x="2066925" y="3609975"/>
            <a:ext cx="1600200" cy="838200"/>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57362" name="Freeform 22"/>
          <p:cNvSpPr>
            <a:spLocks/>
          </p:cNvSpPr>
          <p:nvPr/>
        </p:nvSpPr>
        <p:spPr bwMode="auto">
          <a:xfrm>
            <a:off x="2714625" y="3773488"/>
            <a:ext cx="612775" cy="488950"/>
          </a:xfrm>
          <a:custGeom>
            <a:avLst/>
            <a:gdLst>
              <a:gd name="T0" fmla="*/ 2147483647 w 386"/>
              <a:gd name="T1" fmla="*/ 2147483647 h 308"/>
              <a:gd name="T2" fmla="*/ 2147483647 w 386"/>
              <a:gd name="T3" fmla="*/ 2147483647 h 308"/>
              <a:gd name="T4" fmla="*/ 2147483647 w 386"/>
              <a:gd name="T5" fmla="*/ 2147483647 h 308"/>
              <a:gd name="T6" fmla="*/ 2147483647 w 386"/>
              <a:gd name="T7" fmla="*/ 2147483647 h 308"/>
              <a:gd name="T8" fmla="*/ 2147483647 w 386"/>
              <a:gd name="T9" fmla="*/ 2147483647 h 308"/>
              <a:gd name="T10" fmla="*/ 2147483647 w 386"/>
              <a:gd name="T11" fmla="*/ 2147483647 h 308"/>
              <a:gd name="T12" fmla="*/ 2147483647 w 386"/>
              <a:gd name="T13" fmla="*/ 2147483647 h 308"/>
              <a:gd name="T14" fmla="*/ 2147483647 w 386"/>
              <a:gd name="T15" fmla="*/ 2147483647 h 308"/>
              <a:gd name="T16" fmla="*/ 2147483647 w 386"/>
              <a:gd name="T17" fmla="*/ 2147483647 h 308"/>
              <a:gd name="T18" fmla="*/ 2147483647 w 386"/>
              <a:gd name="T19" fmla="*/ 2147483647 h 308"/>
              <a:gd name="T20" fmla="*/ 2147483647 w 386"/>
              <a:gd name="T21" fmla="*/ 2147483647 h 308"/>
              <a:gd name="T22" fmla="*/ 2147483647 w 386"/>
              <a:gd name="T23" fmla="*/ 2147483647 h 308"/>
              <a:gd name="T24" fmla="*/ 2147483647 w 386"/>
              <a:gd name="T25" fmla="*/ 2147483647 h 308"/>
              <a:gd name="T26" fmla="*/ 2147483647 w 386"/>
              <a:gd name="T27" fmla="*/ 2147483647 h 308"/>
              <a:gd name="T28" fmla="*/ 2147483647 w 386"/>
              <a:gd name="T29" fmla="*/ 2147483647 h 308"/>
              <a:gd name="T30" fmla="*/ 2147483647 w 386"/>
              <a:gd name="T31" fmla="*/ 2147483647 h 308"/>
              <a:gd name="T32" fmla="*/ 2147483647 w 386"/>
              <a:gd name="T33" fmla="*/ 2147483647 h 308"/>
              <a:gd name="T34" fmla="*/ 2147483647 w 386"/>
              <a:gd name="T35" fmla="*/ 2147483647 h 308"/>
              <a:gd name="T36" fmla="*/ 2147483647 w 386"/>
              <a:gd name="T37" fmla="*/ 2147483647 h 308"/>
              <a:gd name="T38" fmla="*/ 2147483647 w 386"/>
              <a:gd name="T39" fmla="*/ 2147483647 h 308"/>
              <a:gd name="T40" fmla="*/ 2147483647 w 386"/>
              <a:gd name="T41" fmla="*/ 2147483647 h 308"/>
              <a:gd name="T42" fmla="*/ 2147483647 w 386"/>
              <a:gd name="T43" fmla="*/ 2147483647 h 308"/>
              <a:gd name="T44" fmla="*/ 2147483647 w 386"/>
              <a:gd name="T45" fmla="*/ 2147483647 h 308"/>
              <a:gd name="T46" fmla="*/ 2147483647 w 386"/>
              <a:gd name="T47" fmla="*/ 2147483647 h 308"/>
              <a:gd name="T48" fmla="*/ 2147483647 w 386"/>
              <a:gd name="T49" fmla="*/ 2147483647 h 308"/>
              <a:gd name="T50" fmla="*/ 2147483647 w 386"/>
              <a:gd name="T51" fmla="*/ 2147483647 h 308"/>
              <a:gd name="T52" fmla="*/ 2147483647 w 386"/>
              <a:gd name="T53" fmla="*/ 2147483647 h 308"/>
              <a:gd name="T54" fmla="*/ 2147483647 w 386"/>
              <a:gd name="T55" fmla="*/ 2147483647 h 308"/>
              <a:gd name="T56" fmla="*/ 2147483647 w 386"/>
              <a:gd name="T57" fmla="*/ 2147483647 h 308"/>
              <a:gd name="T58" fmla="*/ 2147483647 w 386"/>
              <a:gd name="T59" fmla="*/ 2147483647 h 308"/>
              <a:gd name="T60" fmla="*/ 2147483647 w 386"/>
              <a:gd name="T61" fmla="*/ 2147483647 h 308"/>
              <a:gd name="T62" fmla="*/ 2147483647 w 386"/>
              <a:gd name="T63" fmla="*/ 2147483647 h 308"/>
              <a:gd name="T64" fmla="*/ 2147483647 w 386"/>
              <a:gd name="T65" fmla="*/ 2147483647 h 308"/>
              <a:gd name="T66" fmla="*/ 2147483647 w 386"/>
              <a:gd name="T67" fmla="*/ 2147483647 h 308"/>
              <a:gd name="T68" fmla="*/ 2147483647 w 386"/>
              <a:gd name="T69" fmla="*/ 2147483647 h 308"/>
              <a:gd name="T70" fmla="*/ 2147483647 w 386"/>
              <a:gd name="T71" fmla="*/ 2147483647 h 308"/>
              <a:gd name="T72" fmla="*/ 0 w 386"/>
              <a:gd name="T73" fmla="*/ 2147483647 h 308"/>
              <a:gd name="T74" fmla="*/ 2147483647 w 386"/>
              <a:gd name="T75" fmla="*/ 2147483647 h 308"/>
              <a:gd name="T76" fmla="*/ 2147483647 w 386"/>
              <a:gd name="T77" fmla="*/ 2147483647 h 308"/>
              <a:gd name="T78" fmla="*/ 2147483647 w 386"/>
              <a:gd name="T79" fmla="*/ 2147483647 h 308"/>
              <a:gd name="T80" fmla="*/ 2147483647 w 386"/>
              <a:gd name="T81" fmla="*/ 2147483647 h 308"/>
              <a:gd name="T82" fmla="*/ 2147483647 w 386"/>
              <a:gd name="T83" fmla="*/ 2147483647 h 308"/>
              <a:gd name="T84" fmla="*/ 2147483647 w 386"/>
              <a:gd name="T85" fmla="*/ 2147483647 h 308"/>
              <a:gd name="T86" fmla="*/ 2147483647 w 386"/>
              <a:gd name="T87" fmla="*/ 2147483647 h 308"/>
              <a:gd name="T88" fmla="*/ 2147483647 w 386"/>
              <a:gd name="T89" fmla="*/ 2147483647 h 308"/>
              <a:gd name="T90" fmla="*/ 2147483647 w 386"/>
              <a:gd name="T91" fmla="*/ 2147483647 h 308"/>
              <a:gd name="T92" fmla="*/ 2147483647 w 386"/>
              <a:gd name="T93" fmla="*/ 2147483647 h 30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86"/>
              <a:gd name="T142" fmla="*/ 0 h 308"/>
              <a:gd name="T143" fmla="*/ 386 w 386"/>
              <a:gd name="T144" fmla="*/ 308 h 30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86" h="308">
                <a:moveTo>
                  <a:pt x="256" y="41"/>
                </a:moveTo>
                <a:cubicBezTo>
                  <a:pt x="201" y="33"/>
                  <a:pt x="161" y="24"/>
                  <a:pt x="120" y="65"/>
                </a:cubicBezTo>
                <a:cubicBezTo>
                  <a:pt x="95" y="141"/>
                  <a:pt x="209" y="88"/>
                  <a:pt x="240" y="57"/>
                </a:cubicBezTo>
                <a:cubicBezTo>
                  <a:pt x="259" y="0"/>
                  <a:pt x="271" y="64"/>
                  <a:pt x="288" y="89"/>
                </a:cubicBezTo>
                <a:cubicBezTo>
                  <a:pt x="285" y="113"/>
                  <a:pt x="284" y="137"/>
                  <a:pt x="280" y="161"/>
                </a:cubicBezTo>
                <a:cubicBezTo>
                  <a:pt x="279" y="169"/>
                  <a:pt x="280" y="182"/>
                  <a:pt x="272" y="185"/>
                </a:cubicBezTo>
                <a:cubicBezTo>
                  <a:pt x="262" y="189"/>
                  <a:pt x="251" y="180"/>
                  <a:pt x="240" y="177"/>
                </a:cubicBezTo>
                <a:cubicBezTo>
                  <a:pt x="213" y="136"/>
                  <a:pt x="200" y="113"/>
                  <a:pt x="248" y="81"/>
                </a:cubicBezTo>
                <a:cubicBezTo>
                  <a:pt x="243" y="68"/>
                  <a:pt x="230" y="22"/>
                  <a:pt x="208" y="17"/>
                </a:cubicBezTo>
                <a:cubicBezTo>
                  <a:pt x="162" y="7"/>
                  <a:pt x="106" y="50"/>
                  <a:pt x="72" y="73"/>
                </a:cubicBezTo>
                <a:cubicBezTo>
                  <a:pt x="98" y="90"/>
                  <a:pt x="114" y="111"/>
                  <a:pt x="144" y="121"/>
                </a:cubicBezTo>
                <a:cubicBezTo>
                  <a:pt x="160" y="118"/>
                  <a:pt x="179" y="122"/>
                  <a:pt x="192" y="113"/>
                </a:cubicBezTo>
                <a:cubicBezTo>
                  <a:pt x="216" y="96"/>
                  <a:pt x="224" y="66"/>
                  <a:pt x="232" y="41"/>
                </a:cubicBezTo>
                <a:cubicBezTo>
                  <a:pt x="235" y="52"/>
                  <a:pt x="243" y="62"/>
                  <a:pt x="240" y="73"/>
                </a:cubicBezTo>
                <a:cubicBezTo>
                  <a:pt x="233" y="103"/>
                  <a:pt x="180" y="152"/>
                  <a:pt x="152" y="161"/>
                </a:cubicBezTo>
                <a:cubicBezTo>
                  <a:pt x="90" y="154"/>
                  <a:pt x="67" y="162"/>
                  <a:pt x="48" y="105"/>
                </a:cubicBezTo>
                <a:cubicBezTo>
                  <a:pt x="88" y="92"/>
                  <a:pt x="107" y="100"/>
                  <a:pt x="136" y="129"/>
                </a:cubicBezTo>
                <a:cubicBezTo>
                  <a:pt x="155" y="126"/>
                  <a:pt x="175" y="129"/>
                  <a:pt x="192" y="121"/>
                </a:cubicBezTo>
                <a:cubicBezTo>
                  <a:pt x="220" y="109"/>
                  <a:pt x="208" y="49"/>
                  <a:pt x="192" y="33"/>
                </a:cubicBezTo>
                <a:cubicBezTo>
                  <a:pt x="178" y="19"/>
                  <a:pt x="154" y="18"/>
                  <a:pt x="136" y="9"/>
                </a:cubicBezTo>
                <a:cubicBezTo>
                  <a:pt x="120" y="12"/>
                  <a:pt x="103" y="10"/>
                  <a:pt x="88" y="17"/>
                </a:cubicBezTo>
                <a:cubicBezTo>
                  <a:pt x="79" y="21"/>
                  <a:pt x="73" y="31"/>
                  <a:pt x="72" y="41"/>
                </a:cubicBezTo>
                <a:cubicBezTo>
                  <a:pt x="66" y="99"/>
                  <a:pt x="101" y="132"/>
                  <a:pt x="144" y="161"/>
                </a:cubicBezTo>
                <a:cubicBezTo>
                  <a:pt x="191" y="149"/>
                  <a:pt x="227" y="120"/>
                  <a:pt x="272" y="105"/>
                </a:cubicBezTo>
                <a:cubicBezTo>
                  <a:pt x="302" y="115"/>
                  <a:pt x="318" y="136"/>
                  <a:pt x="344" y="153"/>
                </a:cubicBezTo>
                <a:cubicBezTo>
                  <a:pt x="355" y="186"/>
                  <a:pt x="354" y="198"/>
                  <a:pt x="320" y="209"/>
                </a:cubicBezTo>
                <a:cubicBezTo>
                  <a:pt x="250" y="200"/>
                  <a:pt x="224" y="201"/>
                  <a:pt x="192" y="137"/>
                </a:cubicBezTo>
                <a:cubicBezTo>
                  <a:pt x="219" y="55"/>
                  <a:pt x="223" y="73"/>
                  <a:pt x="296" y="49"/>
                </a:cubicBezTo>
                <a:cubicBezTo>
                  <a:pt x="341" y="60"/>
                  <a:pt x="332" y="73"/>
                  <a:pt x="368" y="97"/>
                </a:cubicBezTo>
                <a:cubicBezTo>
                  <a:pt x="373" y="116"/>
                  <a:pt x="386" y="151"/>
                  <a:pt x="368" y="169"/>
                </a:cubicBezTo>
                <a:cubicBezTo>
                  <a:pt x="362" y="175"/>
                  <a:pt x="352" y="164"/>
                  <a:pt x="344" y="161"/>
                </a:cubicBezTo>
                <a:cubicBezTo>
                  <a:pt x="343" y="160"/>
                  <a:pt x="299" y="124"/>
                  <a:pt x="296" y="121"/>
                </a:cubicBezTo>
                <a:cubicBezTo>
                  <a:pt x="289" y="114"/>
                  <a:pt x="287" y="103"/>
                  <a:pt x="280" y="97"/>
                </a:cubicBezTo>
                <a:cubicBezTo>
                  <a:pt x="246" y="67"/>
                  <a:pt x="241" y="68"/>
                  <a:pt x="208" y="57"/>
                </a:cubicBezTo>
                <a:cubicBezTo>
                  <a:pt x="113" y="73"/>
                  <a:pt x="191" y="48"/>
                  <a:pt x="144" y="89"/>
                </a:cubicBezTo>
                <a:cubicBezTo>
                  <a:pt x="130" y="102"/>
                  <a:pt x="96" y="121"/>
                  <a:pt x="96" y="121"/>
                </a:cubicBezTo>
                <a:cubicBezTo>
                  <a:pt x="57" y="98"/>
                  <a:pt x="32" y="81"/>
                  <a:pt x="0" y="49"/>
                </a:cubicBezTo>
                <a:cubicBezTo>
                  <a:pt x="52" y="23"/>
                  <a:pt x="20" y="30"/>
                  <a:pt x="96" y="49"/>
                </a:cubicBezTo>
                <a:cubicBezTo>
                  <a:pt x="112" y="53"/>
                  <a:pt x="144" y="65"/>
                  <a:pt x="144" y="65"/>
                </a:cubicBezTo>
                <a:cubicBezTo>
                  <a:pt x="187" y="130"/>
                  <a:pt x="177" y="212"/>
                  <a:pt x="184" y="289"/>
                </a:cubicBezTo>
                <a:cubicBezTo>
                  <a:pt x="216" y="286"/>
                  <a:pt x="263" y="308"/>
                  <a:pt x="280" y="281"/>
                </a:cubicBezTo>
                <a:cubicBezTo>
                  <a:pt x="360" y="150"/>
                  <a:pt x="235" y="116"/>
                  <a:pt x="160" y="97"/>
                </a:cubicBezTo>
                <a:cubicBezTo>
                  <a:pt x="128" y="100"/>
                  <a:pt x="93" y="91"/>
                  <a:pt x="64" y="105"/>
                </a:cubicBezTo>
                <a:cubicBezTo>
                  <a:pt x="49" y="113"/>
                  <a:pt x="48" y="153"/>
                  <a:pt x="48" y="153"/>
                </a:cubicBezTo>
                <a:cubicBezTo>
                  <a:pt x="57" y="252"/>
                  <a:pt x="39" y="239"/>
                  <a:pt x="112" y="257"/>
                </a:cubicBezTo>
                <a:cubicBezTo>
                  <a:pt x="155" y="243"/>
                  <a:pt x="184" y="241"/>
                  <a:pt x="216" y="209"/>
                </a:cubicBezTo>
                <a:cubicBezTo>
                  <a:pt x="228" y="160"/>
                  <a:pt x="257" y="137"/>
                  <a:pt x="176" y="137"/>
                </a:cubicBezTo>
              </a:path>
            </a:pathLst>
          </a:custGeom>
          <a:noFill/>
          <a:ln w="12700">
            <a:solidFill>
              <a:srgbClr val="CC0000"/>
            </a:solidFill>
            <a:round/>
            <a:headEnd/>
            <a:tailEnd/>
          </a:ln>
        </p:spPr>
        <p:txBody>
          <a:bodyPr/>
          <a:lstStyle/>
          <a:p>
            <a:endParaRPr lang="cs-CZ"/>
          </a:p>
        </p:txBody>
      </p:sp>
      <p:sp>
        <p:nvSpPr>
          <p:cNvPr id="57363" name="Text Box 23"/>
          <p:cNvSpPr txBox="1">
            <a:spLocks noChangeArrowheads="1"/>
          </p:cNvSpPr>
          <p:nvPr/>
        </p:nvSpPr>
        <p:spPr bwMode="auto">
          <a:xfrm>
            <a:off x="3819525" y="3838575"/>
            <a:ext cx="517525" cy="457200"/>
          </a:xfrm>
          <a:prstGeom prst="rect">
            <a:avLst/>
          </a:prstGeom>
          <a:noFill/>
          <a:ln w="9525">
            <a:noFill/>
            <a:miter lim="800000"/>
            <a:headEnd/>
            <a:tailEnd/>
          </a:ln>
        </p:spPr>
        <p:txBody>
          <a:bodyPr wrap="none">
            <a:spAutoFit/>
          </a:bodyPr>
          <a:lstStyle/>
          <a:p>
            <a:r>
              <a:rPr lang="cs-CZ" sz="2400" b="0">
                <a:latin typeface="Arial" pitchFamily="34" charset="0"/>
              </a:rPr>
              <a:t>H</a:t>
            </a:r>
            <a:r>
              <a:rPr lang="cs-CZ" sz="2400" b="0" baseline="-25000">
                <a:latin typeface="Arial" pitchFamily="34" charset="0"/>
              </a:rPr>
              <a:t>2</a:t>
            </a:r>
          </a:p>
        </p:txBody>
      </p:sp>
      <p:sp>
        <p:nvSpPr>
          <p:cNvPr id="57364" name="AutoShape 24"/>
          <p:cNvSpPr>
            <a:spLocks noChangeArrowheads="1"/>
          </p:cNvSpPr>
          <p:nvPr/>
        </p:nvSpPr>
        <p:spPr bwMode="auto">
          <a:xfrm>
            <a:off x="4276725" y="3990975"/>
            <a:ext cx="609600" cy="152400"/>
          </a:xfrm>
          <a:prstGeom prst="rightArrow">
            <a:avLst>
              <a:gd name="adj1" fmla="val 50000"/>
              <a:gd name="adj2" fmla="val 100000"/>
            </a:avLst>
          </a:prstGeom>
          <a:solidFill>
            <a:schemeClr val="bg2"/>
          </a:solidFill>
          <a:ln w="9525">
            <a:solidFill>
              <a:schemeClr val="tx1"/>
            </a:solidFill>
            <a:miter lim="800000"/>
            <a:headEnd/>
            <a:tailEnd/>
          </a:ln>
        </p:spPr>
        <p:txBody>
          <a:bodyPr wrap="none" anchor="ctr"/>
          <a:lstStyle/>
          <a:p>
            <a:endParaRPr lang="cs-CZ"/>
          </a:p>
        </p:txBody>
      </p:sp>
      <p:sp>
        <p:nvSpPr>
          <p:cNvPr id="64537" name="Line 25"/>
          <p:cNvSpPr>
            <a:spLocks noChangeShapeType="1"/>
          </p:cNvSpPr>
          <p:nvPr/>
        </p:nvSpPr>
        <p:spPr bwMode="auto">
          <a:xfrm flipV="1">
            <a:off x="3286125" y="3533775"/>
            <a:ext cx="1981200" cy="304800"/>
          </a:xfrm>
          <a:prstGeom prst="line">
            <a:avLst/>
          </a:prstGeom>
          <a:noFill/>
          <a:ln w="9525">
            <a:solidFill>
              <a:schemeClr val="tx1"/>
            </a:solidFill>
            <a:round/>
            <a:headEnd/>
            <a:tailEnd type="triangle" w="med" len="med"/>
          </a:ln>
        </p:spPr>
        <p:txBody>
          <a:bodyPr/>
          <a:lstStyle/>
          <a:p>
            <a:endParaRPr lang="cs-CZ"/>
          </a:p>
        </p:txBody>
      </p:sp>
      <p:sp>
        <p:nvSpPr>
          <p:cNvPr id="64540" name="Rectangle 28"/>
          <p:cNvSpPr>
            <a:spLocks noChangeArrowheads="1"/>
          </p:cNvSpPr>
          <p:nvPr/>
        </p:nvSpPr>
        <p:spPr bwMode="auto">
          <a:xfrm>
            <a:off x="4244975" y="3927475"/>
            <a:ext cx="869950" cy="292100"/>
          </a:xfrm>
          <a:prstGeom prst="rect">
            <a:avLst/>
          </a:prstGeom>
          <a:solidFill>
            <a:srgbClr val="FFFFCC"/>
          </a:solidFill>
          <a:ln w="9525">
            <a:noFill/>
            <a:miter lim="800000"/>
            <a:headEnd/>
            <a:tailEnd/>
          </a:ln>
        </p:spPr>
        <p:txBody>
          <a:bodyPr wrap="none" anchor="ctr"/>
          <a:lstStyle/>
          <a:p>
            <a:endParaRPr lang="cs-CZ"/>
          </a:p>
        </p:txBody>
      </p:sp>
      <p:sp>
        <p:nvSpPr>
          <p:cNvPr id="64541" name="Rectangle 29"/>
          <p:cNvSpPr>
            <a:spLocks noChangeArrowheads="1"/>
          </p:cNvSpPr>
          <p:nvPr/>
        </p:nvSpPr>
        <p:spPr bwMode="auto">
          <a:xfrm>
            <a:off x="7172325" y="3838575"/>
            <a:ext cx="990600" cy="381000"/>
          </a:xfrm>
          <a:prstGeom prst="rect">
            <a:avLst/>
          </a:prstGeom>
          <a:solidFill>
            <a:srgbClr val="FFFFFF"/>
          </a:solidFill>
          <a:ln w="9525">
            <a:noFill/>
            <a:miter lim="800000"/>
            <a:headEnd/>
            <a:tailEnd/>
          </a:ln>
        </p:spPr>
        <p:txBody>
          <a:bodyPr wrap="none" anchor="ctr"/>
          <a:lstStyle/>
          <a:p>
            <a:endParaRPr lang="cs-CZ"/>
          </a:p>
        </p:txBody>
      </p:sp>
      <p:sp>
        <p:nvSpPr>
          <p:cNvPr id="57368" name="Text Box 30"/>
          <p:cNvSpPr txBox="1">
            <a:spLocks noChangeArrowheads="1"/>
          </p:cNvSpPr>
          <p:nvPr/>
        </p:nvSpPr>
        <p:spPr bwMode="auto">
          <a:xfrm>
            <a:off x="323850" y="2887663"/>
            <a:ext cx="3124200" cy="641350"/>
          </a:xfrm>
          <a:prstGeom prst="rect">
            <a:avLst/>
          </a:prstGeom>
          <a:noFill/>
          <a:ln w="9525">
            <a:noFill/>
            <a:miter lim="800000"/>
            <a:headEnd/>
            <a:tailEnd/>
          </a:ln>
        </p:spPr>
        <p:txBody>
          <a:bodyPr>
            <a:spAutoFit/>
          </a:bodyPr>
          <a:lstStyle/>
          <a:p>
            <a:r>
              <a:rPr lang="cs-CZ" b="0">
                <a:latin typeface="Arial Narrow" pitchFamily="34" charset="0"/>
              </a:rPr>
              <a:t>(Schopná aerobního i anaerobního metabolismu)</a:t>
            </a:r>
          </a:p>
        </p:txBody>
      </p:sp>
      <p:grpSp>
        <p:nvGrpSpPr>
          <p:cNvPr id="57369" name="Skupina 30"/>
          <p:cNvGrpSpPr>
            <a:grpSpLocks/>
          </p:cNvGrpSpPr>
          <p:nvPr/>
        </p:nvGrpSpPr>
        <p:grpSpPr bwMode="auto">
          <a:xfrm>
            <a:off x="6786563" y="0"/>
            <a:ext cx="2357437" cy="1473200"/>
            <a:chOff x="3604413" y="3429000"/>
            <a:chExt cx="4325173" cy="2810044"/>
          </a:xfrm>
        </p:grpSpPr>
        <p:pic>
          <p:nvPicPr>
            <p:cNvPr id="57371" name="Picture 3"/>
            <p:cNvPicPr>
              <a:picLocks noChangeAspect="1" noChangeArrowheads="1"/>
            </p:cNvPicPr>
            <p:nvPr/>
          </p:nvPicPr>
          <p:blipFill>
            <a:blip r:embed="rId2" cstate="print"/>
            <a:srcRect/>
            <a:stretch>
              <a:fillRect/>
            </a:stretch>
          </p:blipFill>
          <p:spPr bwMode="auto">
            <a:xfrm>
              <a:off x="3604413" y="3429000"/>
              <a:ext cx="2123264" cy="2802709"/>
            </a:xfrm>
            <a:prstGeom prst="rect">
              <a:avLst/>
            </a:prstGeom>
            <a:noFill/>
            <a:ln w="9525">
              <a:noFill/>
              <a:miter lim="800000"/>
              <a:headEnd/>
              <a:tailEnd/>
            </a:ln>
          </p:spPr>
        </p:pic>
        <p:pic>
          <p:nvPicPr>
            <p:cNvPr id="57372" name="Picture 4"/>
            <p:cNvPicPr>
              <a:picLocks noChangeAspect="1" noChangeArrowheads="1"/>
            </p:cNvPicPr>
            <p:nvPr/>
          </p:nvPicPr>
          <p:blipFill>
            <a:blip r:embed="rId3" cstate="print"/>
            <a:srcRect l="51785" r="10715" b="25978"/>
            <a:stretch>
              <a:fillRect/>
            </a:stretch>
          </p:blipFill>
          <p:spPr bwMode="auto">
            <a:xfrm>
              <a:off x="5806317" y="3434995"/>
              <a:ext cx="2123269" cy="2804049"/>
            </a:xfrm>
            <a:prstGeom prst="rect">
              <a:avLst/>
            </a:prstGeom>
            <a:noFill/>
            <a:ln w="9525">
              <a:noFill/>
              <a:miter lim="800000"/>
              <a:headEnd/>
              <a:tailEnd/>
            </a:ln>
          </p:spPr>
        </p:pic>
      </p:grpSp>
      <p:sp>
        <p:nvSpPr>
          <p:cNvPr id="32" name="TextovéPole 31"/>
          <p:cNvSpPr txBox="1">
            <a:spLocks noChangeArrowheads="1"/>
          </p:cNvSpPr>
          <p:nvPr/>
        </p:nvSpPr>
        <p:spPr bwMode="auto">
          <a:xfrm>
            <a:off x="195262" y="5521726"/>
            <a:ext cx="8753476" cy="1200329"/>
          </a:xfrm>
          <a:prstGeom prst="rect">
            <a:avLst/>
          </a:prstGeom>
          <a:noFill/>
          <a:ln w="9525">
            <a:noFill/>
            <a:miter lim="800000"/>
            <a:headEnd/>
            <a:tailEnd/>
          </a:ln>
        </p:spPr>
        <p:txBody>
          <a:bodyPr wrap="square">
            <a:spAutoFit/>
          </a:bodyPr>
          <a:lstStyle/>
          <a:p>
            <a:r>
              <a:rPr lang="cs-CZ" sz="2400" b="0" dirty="0">
                <a:latin typeface="Calibri" panose="020F0502020204030204" pitchFamily="34" charset="0"/>
                <a:cs typeface="Calibri" panose="020F0502020204030204" pitchFamily="34" charset="0"/>
              </a:rPr>
              <a:t>Ke vzniku eukaryot došlo v anaerobním prostředí </a:t>
            </a:r>
            <a:r>
              <a:rPr lang="en-US" sz="2400" b="0" dirty="0">
                <a:latin typeface="Calibri" panose="020F0502020204030204" pitchFamily="34" charset="0"/>
                <a:cs typeface="Calibri" panose="020F0502020204030204" pitchFamily="34" charset="0"/>
              </a:rPr>
              <a:t>– </a:t>
            </a:r>
            <a:r>
              <a:rPr lang="en-US" sz="2400" b="0" dirty="0" err="1">
                <a:latin typeface="Calibri" panose="020F0502020204030204" pitchFamily="34" charset="0"/>
                <a:cs typeface="Calibri" panose="020F0502020204030204" pitchFamily="34" charset="0"/>
              </a:rPr>
              <a:t>prvn</a:t>
            </a:r>
            <a:r>
              <a:rPr lang="cs-CZ" sz="2400" b="0" dirty="0">
                <a:latin typeface="Calibri" panose="020F0502020204030204" pitchFamily="34" charset="0"/>
                <a:cs typeface="Calibri" panose="020F0502020204030204" pitchFamily="34" charset="0"/>
              </a:rPr>
              <a:t>í eukaryot by fakultativní anaerob, který od začátku obsahoval </a:t>
            </a:r>
            <a:r>
              <a:rPr lang="cs-CZ" sz="2400" b="0" dirty="0" err="1">
                <a:latin typeface="Calibri" panose="020F0502020204030204" pitchFamily="34" charset="0"/>
                <a:cs typeface="Calibri" panose="020F0502020204030204" pitchFamily="34" charset="0"/>
              </a:rPr>
              <a:t>protomitochondrii</a:t>
            </a:r>
            <a:r>
              <a:rPr lang="cs-CZ" sz="2400" b="0" dirty="0">
                <a:latin typeface="Calibri" panose="020F0502020204030204" pitchFamily="34" charset="0"/>
                <a:cs typeface="Calibri" panose="020F0502020204030204" pitchFamily="34" charset="0"/>
              </a:rPr>
              <a:t>. </a:t>
            </a:r>
          </a:p>
          <a:p>
            <a:r>
              <a:rPr lang="cs-CZ" sz="2400" dirty="0">
                <a:latin typeface="Calibri" panose="020F0502020204030204" pitchFamily="34" charset="0"/>
                <a:cs typeface="Calibri" panose="020F0502020204030204" pitchFamily="34" charset="0"/>
              </a:rPr>
              <a:t>Vznik mitochondrie zažehnul </a:t>
            </a:r>
            <a:r>
              <a:rPr lang="cs-CZ" sz="2400" dirty="0" err="1">
                <a:latin typeface="Calibri" panose="020F0502020204030204" pitchFamily="34" charset="0"/>
                <a:cs typeface="Calibri" panose="020F0502020204030204" pitchFamily="34" charset="0"/>
              </a:rPr>
              <a:t>eukaryogenezi</a:t>
            </a:r>
            <a:r>
              <a:rPr lang="cs-CZ" sz="2400" dirty="0">
                <a:latin typeface="Calibri" panose="020F0502020204030204" pitchFamily="34" charset="0"/>
                <a:cs typeface="Calibri" panose="020F0502020204030204" pitchFamily="34" charset="0"/>
              </a:rPr>
              <a:t>.</a:t>
            </a:r>
          </a:p>
        </p:txBody>
      </p:sp>
      <p:sp>
        <p:nvSpPr>
          <p:cNvPr id="2" name="TextovéPole 1">
            <a:extLst>
              <a:ext uri="{FF2B5EF4-FFF2-40B4-BE49-F238E27FC236}">
                <a16:creationId xmlns:a16="http://schemas.microsoft.com/office/drawing/2014/main" id="{1BAE8853-DCFD-4288-9208-4BCF6367E458}"/>
              </a:ext>
            </a:extLst>
          </p:cNvPr>
          <p:cNvSpPr txBox="1"/>
          <p:nvPr/>
        </p:nvSpPr>
        <p:spPr>
          <a:xfrm>
            <a:off x="353407" y="1095658"/>
            <a:ext cx="4188262" cy="707886"/>
          </a:xfrm>
          <a:prstGeom prst="rect">
            <a:avLst/>
          </a:prstGeom>
          <a:noFill/>
        </p:spPr>
        <p:txBody>
          <a:bodyPr wrap="none" rtlCol="0">
            <a:spAutoFit/>
          </a:bodyPr>
          <a:lstStyle/>
          <a:p>
            <a:r>
              <a:rPr lang="cs-CZ" sz="4000" dirty="0">
                <a:latin typeface="Calibri" panose="020F0502020204030204" pitchFamily="34" charset="0"/>
                <a:cs typeface="Calibri" panose="020F0502020204030204" pitchFamily="34" charset="0"/>
              </a:rPr>
              <a:t>Vodíková hypotéza</a:t>
            </a:r>
          </a:p>
        </p:txBody>
      </p:sp>
      <p:sp>
        <p:nvSpPr>
          <p:cNvPr id="31" name="Rectangle 5">
            <a:extLst>
              <a:ext uri="{FF2B5EF4-FFF2-40B4-BE49-F238E27FC236}">
                <a16:creationId xmlns:a16="http://schemas.microsoft.com/office/drawing/2014/main" id="{5ABF9136-4F8C-4A5A-B4F9-820EA7C8C94D}"/>
              </a:ext>
            </a:extLst>
          </p:cNvPr>
          <p:cNvSpPr>
            <a:spLocks noChangeArrowheads="1"/>
          </p:cNvSpPr>
          <p:nvPr/>
        </p:nvSpPr>
        <p:spPr bwMode="auto">
          <a:xfrm>
            <a:off x="6786562" y="1428749"/>
            <a:ext cx="2357437" cy="440655"/>
          </a:xfrm>
          <a:prstGeom prst="rect">
            <a:avLst/>
          </a:prstGeom>
          <a:solidFill>
            <a:schemeClr val="bg2"/>
          </a:solidFill>
          <a:ln w="9525">
            <a:noFill/>
            <a:miter lim="800000"/>
            <a:headEnd/>
            <a:tailEnd/>
          </a:ln>
        </p:spPr>
        <p:txBody>
          <a:bodyPr wrap="none" anchor="ctr"/>
          <a:lstStyle/>
          <a:p>
            <a:endParaRPr lang="cs-CZ"/>
          </a:p>
        </p:txBody>
      </p:sp>
      <p:sp>
        <p:nvSpPr>
          <p:cNvPr id="33" name="Text Box 6">
            <a:extLst>
              <a:ext uri="{FF2B5EF4-FFF2-40B4-BE49-F238E27FC236}">
                <a16:creationId xmlns:a16="http://schemas.microsoft.com/office/drawing/2014/main" id="{85E170E2-53B1-4711-92BC-615EC5D23D59}"/>
              </a:ext>
            </a:extLst>
          </p:cNvPr>
          <p:cNvSpPr txBox="1">
            <a:spLocks noChangeArrowheads="1"/>
          </p:cNvSpPr>
          <p:nvPr/>
        </p:nvSpPr>
        <p:spPr bwMode="auto">
          <a:xfrm>
            <a:off x="6871440" y="1447800"/>
            <a:ext cx="2144818" cy="400110"/>
          </a:xfrm>
          <a:prstGeom prst="rect">
            <a:avLst/>
          </a:prstGeom>
          <a:noFill/>
          <a:ln w="9525">
            <a:noFill/>
            <a:miter lim="800000"/>
            <a:headEnd/>
            <a:tailEnd/>
          </a:ln>
        </p:spPr>
        <p:txBody>
          <a:bodyPr wrap="none">
            <a:spAutoFit/>
          </a:bodyPr>
          <a:lstStyle/>
          <a:p>
            <a:pPr algn="r"/>
            <a:r>
              <a:rPr lang="cs-CZ" sz="2000" b="0" dirty="0">
                <a:solidFill>
                  <a:schemeClr val="bg1"/>
                </a:solidFill>
                <a:latin typeface="Arial Narrow" pitchFamily="34" charset="0"/>
              </a:rPr>
              <a:t>Martin a Műller, 1998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525"/>
                                        </p:tgtEl>
                                        <p:attrNameLst>
                                          <p:attrName>style.visibility</p:attrName>
                                        </p:attrNameLst>
                                      </p:cBhvr>
                                      <p:to>
                                        <p:strVal val="visible"/>
                                      </p:to>
                                    </p:set>
                                    <p:animEffect transition="in" filter="dissolve">
                                      <p:cBhvr>
                                        <p:cTn id="7" dur="500"/>
                                        <p:tgtEl>
                                          <p:spTgt spid="645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528"/>
                                        </p:tgtEl>
                                        <p:attrNameLst>
                                          <p:attrName>style.visibility</p:attrName>
                                        </p:attrNameLst>
                                      </p:cBhvr>
                                      <p:to>
                                        <p:strVal val="visible"/>
                                      </p:to>
                                    </p:set>
                                    <p:animEffect transition="in" filter="dissolve">
                                      <p:cBhvr>
                                        <p:cTn id="12" dur="500"/>
                                        <p:tgtEl>
                                          <p:spTgt spid="64528"/>
                                        </p:tgtEl>
                                      </p:cBhvr>
                                    </p:animEffect>
                                  </p:childTnLst>
                                </p:cTn>
                              </p:par>
                            </p:childTnLst>
                          </p:cTn>
                        </p:par>
                        <p:par>
                          <p:cTn id="13" fill="hold">
                            <p:stCondLst>
                              <p:cond delay="500"/>
                            </p:stCondLst>
                            <p:childTnLst>
                              <p:par>
                                <p:cTn id="14" presetID="9" presetClass="entr" presetSubtype="0" fill="hold" grpId="0" nodeType="afterEffect">
                                  <p:stCondLst>
                                    <p:cond delay="1000"/>
                                  </p:stCondLst>
                                  <p:childTnLst>
                                    <p:set>
                                      <p:cBhvr>
                                        <p:cTn id="15" dur="1" fill="hold">
                                          <p:stCondLst>
                                            <p:cond delay="0"/>
                                          </p:stCondLst>
                                        </p:cTn>
                                        <p:tgtEl>
                                          <p:spTgt spid="64529"/>
                                        </p:tgtEl>
                                        <p:attrNameLst>
                                          <p:attrName>style.visibility</p:attrName>
                                        </p:attrNameLst>
                                      </p:cBhvr>
                                      <p:to>
                                        <p:strVal val="visible"/>
                                      </p:to>
                                    </p:set>
                                    <p:animEffect transition="in" filter="dissolve">
                                      <p:cBhvr>
                                        <p:cTn id="16" dur="500"/>
                                        <p:tgtEl>
                                          <p:spTgt spid="64529"/>
                                        </p:tgtEl>
                                      </p:cBhvr>
                                    </p:animEffect>
                                  </p:childTnLst>
                                </p:cTn>
                              </p:par>
                            </p:childTnLst>
                          </p:cTn>
                        </p:par>
                        <p:par>
                          <p:cTn id="17" fill="hold">
                            <p:stCondLst>
                              <p:cond delay="2000"/>
                            </p:stCondLst>
                            <p:childTnLst>
                              <p:par>
                                <p:cTn id="18" presetID="9" presetClass="entr" presetSubtype="0" fill="hold" grpId="0" nodeType="afterEffect">
                                  <p:stCondLst>
                                    <p:cond delay="1000"/>
                                  </p:stCondLst>
                                  <p:childTnLst>
                                    <p:set>
                                      <p:cBhvr>
                                        <p:cTn id="19" dur="1" fill="hold">
                                          <p:stCondLst>
                                            <p:cond delay="0"/>
                                          </p:stCondLst>
                                        </p:cTn>
                                        <p:tgtEl>
                                          <p:spTgt spid="64530"/>
                                        </p:tgtEl>
                                        <p:attrNameLst>
                                          <p:attrName>style.visibility</p:attrName>
                                        </p:attrNameLst>
                                      </p:cBhvr>
                                      <p:to>
                                        <p:strVal val="visible"/>
                                      </p:to>
                                    </p:set>
                                    <p:animEffect transition="in" filter="dissolve">
                                      <p:cBhvr>
                                        <p:cTn id="20" dur="500"/>
                                        <p:tgtEl>
                                          <p:spTgt spid="64530"/>
                                        </p:tgtEl>
                                      </p:cBhvr>
                                    </p:animEffect>
                                  </p:childTnLst>
                                </p:cTn>
                              </p:par>
                            </p:childTnLst>
                          </p:cTn>
                        </p:par>
                        <p:par>
                          <p:cTn id="21" fill="hold">
                            <p:stCondLst>
                              <p:cond delay="3500"/>
                            </p:stCondLst>
                            <p:childTnLst>
                              <p:par>
                                <p:cTn id="22" presetID="9" presetClass="entr" presetSubtype="0" fill="hold" grpId="0" nodeType="afterEffect">
                                  <p:stCondLst>
                                    <p:cond delay="0"/>
                                  </p:stCondLst>
                                  <p:childTnLst>
                                    <p:set>
                                      <p:cBhvr>
                                        <p:cTn id="23" dur="1" fill="hold">
                                          <p:stCondLst>
                                            <p:cond delay="0"/>
                                          </p:stCondLst>
                                        </p:cTn>
                                        <p:tgtEl>
                                          <p:spTgt spid="64540"/>
                                        </p:tgtEl>
                                        <p:attrNameLst>
                                          <p:attrName>style.visibility</p:attrName>
                                        </p:attrNameLst>
                                      </p:cBhvr>
                                      <p:to>
                                        <p:strVal val="visible"/>
                                      </p:to>
                                    </p:set>
                                    <p:animEffect transition="in" filter="dissolve">
                                      <p:cBhvr>
                                        <p:cTn id="24" dur="500"/>
                                        <p:tgtEl>
                                          <p:spTgt spid="6454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64537"/>
                                        </p:tgtEl>
                                        <p:attrNameLst>
                                          <p:attrName>style.visibility</p:attrName>
                                        </p:attrNameLst>
                                      </p:cBhvr>
                                      <p:to>
                                        <p:strVal val="visible"/>
                                      </p:to>
                                    </p:set>
                                    <p:animEffect transition="in" filter="dissolve">
                                      <p:cBhvr>
                                        <p:cTn id="29" dur="500"/>
                                        <p:tgtEl>
                                          <p:spTgt spid="64537"/>
                                        </p:tgtEl>
                                      </p:cBhvr>
                                    </p:animEffect>
                                  </p:childTnLst>
                                  <p:subTnLst>
                                    <p:set>
                                      <p:cBhvr override="childStyle">
                                        <p:cTn dur="1" fill="hold" display="0" masterRel="nextClick" afterEffect="1"/>
                                        <p:tgtEl>
                                          <p:spTgt spid="64537"/>
                                        </p:tgtEl>
                                        <p:attrNameLst>
                                          <p:attrName>style.visibility</p:attrName>
                                        </p:attrNameLst>
                                      </p:cBhvr>
                                      <p:to>
                                        <p:strVal val="hidden"/>
                                      </p:to>
                                    </p:set>
                                  </p:subTnLst>
                                </p:cTn>
                              </p:par>
                            </p:childTnLst>
                          </p:cTn>
                        </p:par>
                        <p:par>
                          <p:cTn id="30" fill="hold">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64541"/>
                                        </p:tgtEl>
                                        <p:attrNameLst>
                                          <p:attrName>style.visibility</p:attrName>
                                        </p:attrNameLst>
                                      </p:cBhvr>
                                      <p:to>
                                        <p:strVal val="visible"/>
                                      </p:to>
                                    </p:set>
                                    <p:animEffect transition="in" filter="dissolve">
                                      <p:cBhvr>
                                        <p:cTn id="33" dur="500"/>
                                        <p:tgtEl>
                                          <p:spTgt spid="6454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dissolve">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5" grpId="0" animBg="1"/>
      <p:bldP spid="64528" grpId="0" animBg="1"/>
      <p:bldP spid="64529" grpId="0" animBg="1"/>
      <p:bldP spid="64530" grpId="0" animBg="1"/>
      <p:bldP spid="64537" grpId="0" animBg="1"/>
      <p:bldP spid="64540" grpId="0" animBg="1"/>
      <p:bldP spid="64541" grpId="0" animBg="1"/>
      <p:bldP spid="3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11" descr="metanogenishzdrogenosomy"/>
          <p:cNvPicPr>
            <a:picLocks noChangeAspect="1" noChangeArrowheads="1"/>
          </p:cNvPicPr>
          <p:nvPr/>
        </p:nvPicPr>
        <p:blipFill>
          <a:blip r:embed="rId2" cstate="print"/>
          <a:srcRect b="29527"/>
          <a:stretch>
            <a:fillRect/>
          </a:stretch>
        </p:blipFill>
        <p:spPr bwMode="auto">
          <a:xfrm>
            <a:off x="2987825" y="642937"/>
            <a:ext cx="6156176" cy="6243937"/>
          </a:xfrm>
          <a:prstGeom prst="rect">
            <a:avLst/>
          </a:prstGeom>
          <a:noFill/>
          <a:ln w="9525">
            <a:noFill/>
            <a:miter lim="800000"/>
            <a:headEnd/>
            <a:tailEnd/>
          </a:ln>
        </p:spPr>
      </p:pic>
      <p:sp>
        <p:nvSpPr>
          <p:cNvPr id="59394" name="Text Box 6"/>
          <p:cNvSpPr txBox="1">
            <a:spLocks noChangeArrowheads="1"/>
          </p:cNvSpPr>
          <p:nvPr/>
        </p:nvSpPr>
        <p:spPr bwMode="auto">
          <a:xfrm>
            <a:off x="-1" y="642937"/>
            <a:ext cx="3419871" cy="6832640"/>
          </a:xfrm>
          <a:prstGeom prst="rect">
            <a:avLst/>
          </a:prstGeom>
          <a:solidFill>
            <a:srgbClr val="FFFFCC"/>
          </a:solidFill>
          <a:ln w="9525">
            <a:noFill/>
            <a:miter lim="800000"/>
            <a:headEnd/>
            <a:tailEnd/>
          </a:ln>
        </p:spPr>
        <p:txBody>
          <a:bodyPr wrap="square">
            <a:spAutoFit/>
          </a:bodyPr>
          <a:lstStyle/>
          <a:p>
            <a:pPr algn="ctr">
              <a:spcBef>
                <a:spcPct val="50000"/>
              </a:spcBef>
            </a:pPr>
            <a:endParaRPr lang="cs-CZ" sz="2400" dirty="0">
              <a:latin typeface="Calibri" pitchFamily="34" charset="0"/>
            </a:endParaRPr>
          </a:p>
          <a:p>
            <a:pPr algn="ctr">
              <a:spcBef>
                <a:spcPct val="50000"/>
              </a:spcBef>
            </a:pPr>
            <a:r>
              <a:rPr lang="cs-CZ" sz="2400" dirty="0">
                <a:latin typeface="Calibri" pitchFamily="34" charset="0"/>
              </a:rPr>
              <a:t>KLADY</a:t>
            </a:r>
          </a:p>
          <a:p>
            <a:pPr>
              <a:spcBef>
                <a:spcPct val="50000"/>
              </a:spcBef>
            </a:pPr>
            <a:r>
              <a:rPr lang="cs-CZ" sz="2400" b="0" dirty="0">
                <a:latin typeface="Calibri" pitchFamily="34" charset="0"/>
              </a:rPr>
              <a:t>Navrhuje selekční tlak pro vznik mitochondrie (H</a:t>
            </a:r>
            <a:r>
              <a:rPr lang="cs-CZ" sz="2400" b="0" baseline="-25000" dirty="0">
                <a:latin typeface="Calibri" pitchFamily="34" charset="0"/>
              </a:rPr>
              <a:t>2</a:t>
            </a:r>
            <a:r>
              <a:rPr lang="cs-CZ" sz="2400" b="0" dirty="0">
                <a:latin typeface="Calibri" pitchFamily="34" charset="0"/>
              </a:rPr>
              <a:t>)</a:t>
            </a:r>
          </a:p>
          <a:p>
            <a:pPr>
              <a:spcBef>
                <a:spcPct val="50000"/>
              </a:spcBef>
            </a:pPr>
            <a:r>
              <a:rPr lang="cs-CZ" sz="2400" b="0" dirty="0">
                <a:latin typeface="Calibri" pitchFamily="34" charset="0"/>
              </a:rPr>
              <a:t>Obdobnou endosymbiózu lze najít v přírodě (hydrogenosomy nálevníků a </a:t>
            </a:r>
            <a:r>
              <a:rPr lang="cs-CZ" sz="2400" b="0" dirty="0" err="1">
                <a:latin typeface="Calibri" pitchFamily="34" charset="0"/>
              </a:rPr>
              <a:t>metanogeni</a:t>
            </a:r>
            <a:r>
              <a:rPr lang="cs-CZ" sz="2400" b="0" dirty="0">
                <a:latin typeface="Calibri" pitchFamily="34" charset="0"/>
              </a:rPr>
              <a:t>).</a:t>
            </a:r>
          </a:p>
          <a:p>
            <a:pPr>
              <a:spcBef>
                <a:spcPct val="50000"/>
              </a:spcBef>
            </a:pPr>
            <a:r>
              <a:rPr lang="cs-CZ" sz="2400" b="0" dirty="0">
                <a:latin typeface="Calibri" pitchFamily="34" charset="0"/>
              </a:rPr>
              <a:t>Nevyžaduje evoluci energeticky náročné fagocytózy před </a:t>
            </a:r>
            <a:r>
              <a:rPr lang="cs-CZ" sz="2400" b="0" dirty="0" err="1">
                <a:latin typeface="Calibri" pitchFamily="34" charset="0"/>
              </a:rPr>
              <a:t>vzniken</a:t>
            </a:r>
            <a:r>
              <a:rPr lang="cs-CZ" sz="2400" b="0" dirty="0">
                <a:latin typeface="Calibri" pitchFamily="34" charset="0"/>
              </a:rPr>
              <a:t> mitochondrie</a:t>
            </a:r>
          </a:p>
          <a:p>
            <a:pPr>
              <a:spcBef>
                <a:spcPct val="50000"/>
              </a:spcBef>
            </a:pPr>
            <a:endParaRPr lang="cs-CZ" sz="2400" b="0" dirty="0">
              <a:latin typeface="Calibri" pitchFamily="34" charset="0"/>
            </a:endParaRPr>
          </a:p>
          <a:p>
            <a:pPr>
              <a:spcBef>
                <a:spcPct val="50000"/>
              </a:spcBef>
            </a:pPr>
            <a:endParaRPr lang="cs-CZ" sz="2400" b="0" dirty="0">
              <a:latin typeface="Calibri" pitchFamily="34" charset="0"/>
            </a:endParaRPr>
          </a:p>
          <a:p>
            <a:pPr lvl="1">
              <a:spcBef>
                <a:spcPct val="50000"/>
              </a:spcBef>
              <a:buFontTx/>
              <a:buChar char="•"/>
            </a:pPr>
            <a:endParaRPr lang="cs-CZ" sz="2000" b="0" dirty="0">
              <a:latin typeface="Calibri" pitchFamily="34" charset="0"/>
            </a:endParaRPr>
          </a:p>
        </p:txBody>
      </p:sp>
      <p:sp>
        <p:nvSpPr>
          <p:cNvPr id="59397" name="Rectangle 2"/>
          <p:cNvSpPr>
            <a:spLocks noChangeArrowheads="1"/>
          </p:cNvSpPr>
          <p:nvPr/>
        </p:nvSpPr>
        <p:spPr bwMode="auto">
          <a:xfrm>
            <a:off x="0" y="0"/>
            <a:ext cx="9144000" cy="685800"/>
          </a:xfrm>
          <a:prstGeom prst="rect">
            <a:avLst/>
          </a:prstGeom>
          <a:solidFill>
            <a:srgbClr val="99CCFF"/>
          </a:solidFill>
          <a:ln w="9525">
            <a:noFill/>
            <a:miter lim="800000"/>
            <a:headEnd/>
            <a:tailEnd/>
          </a:ln>
        </p:spPr>
        <p:txBody>
          <a:bodyPr anchor="ctr"/>
          <a:lstStyle/>
          <a:p>
            <a:pPr algn="ctr"/>
            <a:r>
              <a:rPr lang="cs-CZ" sz="4400">
                <a:solidFill>
                  <a:schemeClr val="tx2"/>
                </a:solidFill>
                <a:latin typeface="Calibri" pitchFamily="34" charset="0"/>
              </a:rPr>
              <a:t>Vodíková hypotéza</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40EE8BF-75F4-479B-8F6D-43C3E18BA60E}"/>
              </a:ext>
            </a:extLst>
          </p:cNvPr>
          <p:cNvPicPr>
            <a:picLocks noChangeAspect="1"/>
          </p:cNvPicPr>
          <p:nvPr/>
        </p:nvPicPr>
        <p:blipFill rotWithShape="1">
          <a:blip r:embed="rId2"/>
          <a:srcRect l="5113"/>
          <a:stretch/>
        </p:blipFill>
        <p:spPr>
          <a:xfrm>
            <a:off x="80314" y="1391734"/>
            <a:ext cx="6219873" cy="4456759"/>
          </a:xfrm>
          <a:prstGeom prst="rect">
            <a:avLst/>
          </a:prstGeom>
        </p:spPr>
      </p:pic>
      <p:sp>
        <p:nvSpPr>
          <p:cNvPr id="60420" name="Text Box 4"/>
          <p:cNvSpPr txBox="1">
            <a:spLocks noChangeArrowheads="1"/>
          </p:cNvSpPr>
          <p:nvPr/>
        </p:nvSpPr>
        <p:spPr bwMode="auto">
          <a:xfrm>
            <a:off x="6300191" y="671691"/>
            <a:ext cx="2843807" cy="6217087"/>
          </a:xfrm>
          <a:prstGeom prst="rect">
            <a:avLst/>
          </a:prstGeom>
          <a:solidFill>
            <a:srgbClr val="FFCC99"/>
          </a:solidFill>
          <a:ln w="9525">
            <a:noFill/>
            <a:miter lim="800000"/>
            <a:headEnd/>
            <a:tailEnd/>
          </a:ln>
        </p:spPr>
        <p:txBody>
          <a:bodyPr wrap="square">
            <a:spAutoFit/>
          </a:bodyPr>
          <a:lstStyle/>
          <a:p>
            <a:pPr algn="ctr">
              <a:spcBef>
                <a:spcPct val="50000"/>
              </a:spcBef>
            </a:pPr>
            <a:endParaRPr lang="cs-CZ" sz="2400" dirty="0">
              <a:latin typeface="Calibri" pitchFamily="34" charset="0"/>
            </a:endParaRPr>
          </a:p>
          <a:p>
            <a:pPr algn="ctr">
              <a:spcBef>
                <a:spcPct val="50000"/>
              </a:spcBef>
            </a:pPr>
            <a:r>
              <a:rPr lang="cs-CZ" sz="2400" dirty="0">
                <a:latin typeface="Calibri" pitchFamily="34" charset="0"/>
              </a:rPr>
              <a:t>ZÁPORY</a:t>
            </a:r>
          </a:p>
          <a:p>
            <a:pPr algn="ctr">
              <a:spcBef>
                <a:spcPct val="50000"/>
              </a:spcBef>
            </a:pPr>
            <a:endParaRPr lang="cs-CZ" sz="2400" dirty="0">
              <a:latin typeface="Calibri" pitchFamily="34" charset="0"/>
            </a:endParaRPr>
          </a:p>
          <a:p>
            <a:r>
              <a:rPr lang="cs-CZ" sz="2000" b="0" dirty="0">
                <a:latin typeface="Calibri" pitchFamily="34" charset="0"/>
              </a:rPr>
              <a:t>Splývání prokaryotických buněk je málo pravděpodobné.</a:t>
            </a:r>
            <a:br>
              <a:rPr lang="cs-CZ" sz="2000" b="0" dirty="0">
                <a:latin typeface="Calibri" pitchFamily="34" charset="0"/>
              </a:rPr>
            </a:br>
            <a:endParaRPr lang="cs-CZ" sz="2000" b="0" dirty="0">
              <a:latin typeface="Calibri" pitchFamily="34" charset="0"/>
            </a:endParaRPr>
          </a:p>
          <a:p>
            <a:r>
              <a:rPr lang="cs-CZ" sz="2000" b="0" dirty="0" err="1">
                <a:latin typeface="Calibri" pitchFamily="34" charset="0"/>
              </a:rPr>
              <a:t>Archeální</a:t>
            </a:r>
            <a:r>
              <a:rPr lang="cs-CZ" sz="2000" b="0" dirty="0">
                <a:latin typeface="Calibri" pitchFamily="34" charset="0"/>
              </a:rPr>
              <a:t> signál v eukaryotickém genomu nepochází od </a:t>
            </a:r>
            <a:r>
              <a:rPr lang="cs-CZ" sz="2000" b="0" dirty="0" err="1">
                <a:latin typeface="Calibri" pitchFamily="34" charset="0"/>
              </a:rPr>
              <a:t>methanogenů</a:t>
            </a:r>
            <a:r>
              <a:rPr lang="cs-CZ" sz="2000" b="0" dirty="0">
                <a:latin typeface="Calibri" pitchFamily="34" charset="0"/>
              </a:rPr>
              <a:t>.</a:t>
            </a:r>
          </a:p>
          <a:p>
            <a:br>
              <a:rPr lang="cs-CZ" sz="2000" b="0" dirty="0">
                <a:latin typeface="Calibri" pitchFamily="34" charset="0"/>
              </a:rPr>
            </a:br>
            <a:endParaRPr lang="cs-CZ" sz="2000" b="0" dirty="0">
              <a:latin typeface="Calibri" pitchFamily="34" charset="0"/>
            </a:endParaRPr>
          </a:p>
          <a:p>
            <a:r>
              <a:rPr lang="cs-CZ" sz="2000" b="0" dirty="0">
                <a:latin typeface="Calibri" pitchFamily="34" charset="0"/>
              </a:rPr>
              <a:t> Ke vzniku </a:t>
            </a:r>
            <a:r>
              <a:rPr lang="cs-CZ" sz="2000" b="0" dirty="0" err="1">
                <a:latin typeface="Calibri" pitchFamily="34" charset="0"/>
              </a:rPr>
              <a:t>eukaryot</a:t>
            </a:r>
            <a:r>
              <a:rPr lang="cs-CZ" sz="2000" b="0" dirty="0">
                <a:latin typeface="Calibri" pitchFamily="34" charset="0"/>
              </a:rPr>
              <a:t> došlo zřejmě v aerobním prostředí (syntéza sterolů). </a:t>
            </a:r>
          </a:p>
          <a:p>
            <a:endParaRPr lang="cs-CZ" sz="2200" b="0" dirty="0">
              <a:latin typeface="Calibri" pitchFamily="34" charset="0"/>
            </a:endParaRPr>
          </a:p>
        </p:txBody>
      </p:sp>
      <p:grpSp>
        <p:nvGrpSpPr>
          <p:cNvPr id="3" name="Skupina 2">
            <a:extLst>
              <a:ext uri="{FF2B5EF4-FFF2-40B4-BE49-F238E27FC236}">
                <a16:creationId xmlns:a16="http://schemas.microsoft.com/office/drawing/2014/main" id="{40AFEC45-C072-4DC7-B037-F0557C1C5C16}"/>
              </a:ext>
            </a:extLst>
          </p:cNvPr>
          <p:cNvGrpSpPr/>
          <p:nvPr/>
        </p:nvGrpSpPr>
        <p:grpSpPr>
          <a:xfrm rot="21221732">
            <a:off x="5261437" y="4350707"/>
            <a:ext cx="1502197" cy="855718"/>
            <a:chOff x="3346074" y="2001632"/>
            <a:chExt cx="1502197" cy="855718"/>
          </a:xfrm>
        </p:grpSpPr>
        <p:sp>
          <p:nvSpPr>
            <p:cNvPr id="16" name="Šipka doprava 15"/>
            <p:cNvSpPr>
              <a:spLocks noChangeArrowheads="1"/>
            </p:cNvSpPr>
            <p:nvPr/>
          </p:nvSpPr>
          <p:spPr bwMode="auto">
            <a:xfrm rot="1558607" flipH="1">
              <a:off x="3346074" y="2001632"/>
              <a:ext cx="1502197" cy="855718"/>
            </a:xfrm>
            <a:prstGeom prst="rightArrow">
              <a:avLst>
                <a:gd name="adj1" fmla="val 50000"/>
                <a:gd name="adj2" fmla="val 49985"/>
              </a:avLst>
            </a:prstGeom>
            <a:solidFill>
              <a:schemeClr val="accent1"/>
            </a:solidFill>
            <a:ln w="9525" algn="ctr">
              <a:solidFill>
                <a:schemeClr val="tx1"/>
              </a:solidFill>
              <a:round/>
              <a:headEnd/>
              <a:tailEnd/>
            </a:ln>
          </p:spPr>
          <p:txBody>
            <a:bodyPr/>
            <a:lstStyle/>
            <a:p>
              <a:endParaRPr lang="cs-CZ"/>
            </a:p>
          </p:txBody>
        </p:sp>
        <p:sp>
          <p:nvSpPr>
            <p:cNvPr id="9" name="TextovéPole 8"/>
            <p:cNvSpPr txBox="1"/>
            <p:nvPr/>
          </p:nvSpPr>
          <p:spPr>
            <a:xfrm rot="1553088">
              <a:off x="3435398" y="2267375"/>
              <a:ext cx="1393456" cy="369332"/>
            </a:xfrm>
            <a:prstGeom prst="rect">
              <a:avLst/>
            </a:prstGeom>
            <a:noFill/>
          </p:spPr>
          <p:txBody>
            <a:bodyPr wrap="square" rtlCol="0">
              <a:spAutoFit/>
            </a:bodyPr>
            <a:lstStyle/>
            <a:p>
              <a:r>
                <a:rPr lang="cs-CZ" dirty="0" err="1">
                  <a:latin typeface="Calibri" pitchFamily="34" charset="0"/>
                </a:rPr>
                <a:t>Metanogeny</a:t>
              </a:r>
              <a:endParaRPr lang="cs-CZ" dirty="0">
                <a:latin typeface="Calibri" pitchFamily="34" charset="0"/>
              </a:endParaRPr>
            </a:p>
          </p:txBody>
        </p:sp>
      </p:grpSp>
      <p:sp>
        <p:nvSpPr>
          <p:cNvPr id="60418" name="Rectangle 2"/>
          <p:cNvSpPr>
            <a:spLocks noChangeArrowheads="1"/>
          </p:cNvSpPr>
          <p:nvPr/>
        </p:nvSpPr>
        <p:spPr bwMode="auto">
          <a:xfrm>
            <a:off x="1" y="0"/>
            <a:ext cx="9144000" cy="908720"/>
          </a:xfrm>
          <a:prstGeom prst="rect">
            <a:avLst/>
          </a:prstGeom>
          <a:solidFill>
            <a:srgbClr val="99CCFF"/>
          </a:solidFill>
          <a:ln w="9525">
            <a:noFill/>
            <a:miter lim="800000"/>
            <a:headEnd/>
            <a:tailEnd/>
          </a:ln>
        </p:spPr>
        <p:txBody>
          <a:bodyPr anchor="ctr"/>
          <a:lstStyle/>
          <a:p>
            <a:pPr algn="ctr"/>
            <a:r>
              <a:rPr lang="cs-CZ" sz="4400">
                <a:solidFill>
                  <a:schemeClr val="tx2"/>
                </a:solidFill>
                <a:latin typeface="Calibri" pitchFamily="34" charset="0"/>
              </a:rPr>
              <a:t>Vodíková hypotéza</a:t>
            </a:r>
          </a:p>
        </p:txBody>
      </p:sp>
      <p:sp>
        <p:nvSpPr>
          <p:cNvPr id="4" name="TextovéPole 3">
            <a:extLst>
              <a:ext uri="{FF2B5EF4-FFF2-40B4-BE49-F238E27FC236}">
                <a16:creationId xmlns:a16="http://schemas.microsoft.com/office/drawing/2014/main" id="{3DA47080-A2B2-4EAE-8E57-85FB98C6C15F}"/>
              </a:ext>
            </a:extLst>
          </p:cNvPr>
          <p:cNvSpPr txBox="1"/>
          <p:nvPr/>
        </p:nvSpPr>
        <p:spPr>
          <a:xfrm>
            <a:off x="4572000" y="6165304"/>
            <a:ext cx="1152880" cy="369332"/>
          </a:xfrm>
          <a:prstGeom prst="rect">
            <a:avLst/>
          </a:prstGeom>
          <a:noFill/>
        </p:spPr>
        <p:txBody>
          <a:bodyPr wrap="none" rtlCol="0">
            <a:spAutoFit/>
          </a:bodyPr>
          <a:lstStyle/>
          <a:p>
            <a:r>
              <a:rPr lang="cs-CZ" b="0" dirty="0" err="1">
                <a:latin typeface="Calibri" panose="020F0502020204030204" pitchFamily="34" charset="0"/>
                <a:cs typeface="Calibri" panose="020F0502020204030204" pitchFamily="34" charset="0"/>
              </a:rPr>
              <a:t>Eme</a:t>
            </a:r>
            <a:r>
              <a:rPr lang="cs-CZ" b="0" dirty="0">
                <a:latin typeface="Calibri" panose="020F0502020204030204" pitchFamily="34" charset="0"/>
                <a:cs typeface="Calibri" panose="020F0502020204030204" pitchFamily="34" charset="0"/>
              </a:rPr>
              <a:t> 2017</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CEC00736-4E18-48C3-94A4-D138F642FB9B}"/>
              </a:ext>
            </a:extLst>
          </p:cNvPr>
          <p:cNvPicPr>
            <a:picLocks noChangeAspect="1"/>
          </p:cNvPicPr>
          <p:nvPr/>
        </p:nvPicPr>
        <p:blipFill>
          <a:blip r:embed="rId2"/>
          <a:stretch>
            <a:fillRect/>
          </a:stretch>
        </p:blipFill>
        <p:spPr>
          <a:xfrm>
            <a:off x="611560" y="2279082"/>
            <a:ext cx="7425603" cy="4545918"/>
          </a:xfrm>
          <a:prstGeom prst="rect">
            <a:avLst/>
          </a:prstGeom>
        </p:spPr>
      </p:pic>
      <p:sp>
        <p:nvSpPr>
          <p:cNvPr id="3" name="Obdélník 2">
            <a:extLst>
              <a:ext uri="{FF2B5EF4-FFF2-40B4-BE49-F238E27FC236}">
                <a16:creationId xmlns:a16="http://schemas.microsoft.com/office/drawing/2014/main" id="{BBF10FCE-EF07-4409-B65F-E3A22A41F7D7}"/>
              </a:ext>
            </a:extLst>
          </p:cNvPr>
          <p:cNvSpPr/>
          <p:nvPr/>
        </p:nvSpPr>
        <p:spPr bwMode="auto">
          <a:xfrm>
            <a:off x="1644246" y="835731"/>
            <a:ext cx="814948" cy="45490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4" name="Obdélník 3">
            <a:extLst>
              <a:ext uri="{FF2B5EF4-FFF2-40B4-BE49-F238E27FC236}">
                <a16:creationId xmlns:a16="http://schemas.microsoft.com/office/drawing/2014/main" id="{6BC0D410-63D6-49C9-BC94-826AAD60933F}"/>
              </a:ext>
            </a:extLst>
          </p:cNvPr>
          <p:cNvSpPr/>
          <p:nvPr/>
        </p:nvSpPr>
        <p:spPr bwMode="auto">
          <a:xfrm>
            <a:off x="2195736" y="650723"/>
            <a:ext cx="814948" cy="45490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
        <p:nvSpPr>
          <p:cNvPr id="5" name="Rectangle 2">
            <a:extLst>
              <a:ext uri="{FF2B5EF4-FFF2-40B4-BE49-F238E27FC236}">
                <a16:creationId xmlns:a16="http://schemas.microsoft.com/office/drawing/2014/main" id="{A6B8F9F2-7EB8-4A68-A304-5B2F1C47531A}"/>
              </a:ext>
            </a:extLst>
          </p:cNvPr>
          <p:cNvSpPr>
            <a:spLocks noChangeArrowheads="1"/>
          </p:cNvSpPr>
          <p:nvPr/>
        </p:nvSpPr>
        <p:spPr bwMode="auto">
          <a:xfrm>
            <a:off x="0" y="0"/>
            <a:ext cx="9144000" cy="908720"/>
          </a:xfrm>
          <a:prstGeom prst="rect">
            <a:avLst/>
          </a:prstGeom>
          <a:solidFill>
            <a:srgbClr val="99CCFF"/>
          </a:solidFill>
          <a:ln w="9525">
            <a:noFill/>
            <a:miter lim="800000"/>
            <a:headEnd/>
            <a:tailEnd/>
          </a:ln>
        </p:spPr>
        <p:txBody>
          <a:bodyPr anchor="ctr"/>
          <a:lstStyle/>
          <a:p>
            <a:pPr algn="ctr"/>
            <a:r>
              <a:rPr lang="cs-CZ" sz="4400" dirty="0">
                <a:solidFill>
                  <a:schemeClr val="tx2"/>
                </a:solidFill>
                <a:latin typeface="Calibri" pitchFamily="34" charset="0"/>
              </a:rPr>
              <a:t>Vodíková hypotéza obráceně?</a:t>
            </a:r>
          </a:p>
        </p:txBody>
      </p:sp>
      <p:sp>
        <p:nvSpPr>
          <p:cNvPr id="6" name="TextovéPole 5">
            <a:extLst>
              <a:ext uri="{FF2B5EF4-FFF2-40B4-BE49-F238E27FC236}">
                <a16:creationId xmlns:a16="http://schemas.microsoft.com/office/drawing/2014/main" id="{502A9020-2E5E-4CCB-8070-73C48C29358C}"/>
              </a:ext>
            </a:extLst>
          </p:cNvPr>
          <p:cNvSpPr txBox="1"/>
          <p:nvPr/>
        </p:nvSpPr>
        <p:spPr>
          <a:xfrm>
            <a:off x="7112596" y="6167045"/>
            <a:ext cx="2056973" cy="646331"/>
          </a:xfrm>
          <a:prstGeom prst="rect">
            <a:avLst/>
          </a:prstGeom>
          <a:noFill/>
        </p:spPr>
        <p:txBody>
          <a:bodyPr wrap="none" rtlCol="0">
            <a:spAutoFit/>
          </a:bodyPr>
          <a:lstStyle/>
          <a:p>
            <a:r>
              <a:rPr lang="cs-CZ" b="0" dirty="0" err="1">
                <a:latin typeface="Arial" panose="020B0604020202020204" pitchFamily="34" charset="0"/>
                <a:cs typeface="Arial" panose="020B0604020202020204" pitchFamily="34" charset="0"/>
              </a:rPr>
              <a:t>Imachi</a:t>
            </a:r>
            <a:r>
              <a:rPr lang="cs-CZ" b="0" dirty="0">
                <a:latin typeface="Arial" panose="020B0604020202020204" pitchFamily="34" charset="0"/>
                <a:cs typeface="Arial" panose="020B0604020202020204" pitchFamily="34" charset="0"/>
              </a:rPr>
              <a:t> a kol. 2019</a:t>
            </a:r>
          </a:p>
          <a:p>
            <a:r>
              <a:rPr lang="cs-CZ" b="0" dirty="0" err="1">
                <a:latin typeface="Arial" panose="020B0604020202020204" pitchFamily="34" charset="0"/>
                <a:cs typeface="Arial" panose="020B0604020202020204" pitchFamily="34" charset="0"/>
              </a:rPr>
              <a:t>Spang</a:t>
            </a:r>
            <a:r>
              <a:rPr lang="cs-CZ" b="0" dirty="0">
                <a:latin typeface="Arial" panose="020B0604020202020204" pitchFamily="34" charset="0"/>
                <a:cs typeface="Arial" panose="020B0604020202020204" pitchFamily="34" charset="0"/>
              </a:rPr>
              <a:t> a kol. 2019</a:t>
            </a:r>
          </a:p>
        </p:txBody>
      </p:sp>
      <p:sp>
        <p:nvSpPr>
          <p:cNvPr id="7" name="TextovéPole 6">
            <a:extLst>
              <a:ext uri="{FF2B5EF4-FFF2-40B4-BE49-F238E27FC236}">
                <a16:creationId xmlns:a16="http://schemas.microsoft.com/office/drawing/2014/main" id="{0693DC02-3C88-4A61-8D2B-B572E32FA21E}"/>
              </a:ext>
            </a:extLst>
          </p:cNvPr>
          <p:cNvSpPr txBox="1"/>
          <p:nvPr/>
        </p:nvSpPr>
        <p:spPr>
          <a:xfrm>
            <a:off x="179512" y="1105631"/>
            <a:ext cx="7249464" cy="1200329"/>
          </a:xfrm>
          <a:prstGeom prst="rect">
            <a:avLst/>
          </a:prstGeom>
          <a:noFill/>
        </p:spPr>
        <p:txBody>
          <a:bodyPr wrap="square" rtlCol="0">
            <a:spAutoFit/>
          </a:bodyPr>
          <a:lstStyle/>
          <a:p>
            <a:r>
              <a:rPr lang="cs-CZ" sz="2400" b="0" dirty="0" err="1">
                <a:latin typeface="Arial" panose="020B0604020202020204" pitchFamily="34" charset="0"/>
                <a:cs typeface="Arial" panose="020B0604020202020204" pitchFamily="34" charset="0"/>
              </a:rPr>
              <a:t>Genomické</a:t>
            </a:r>
            <a:r>
              <a:rPr lang="cs-CZ" sz="2400" b="0" dirty="0">
                <a:latin typeface="Arial" panose="020B0604020202020204" pitchFamily="34" charset="0"/>
                <a:cs typeface="Arial" panose="020B0604020202020204" pitchFamily="34" charset="0"/>
              </a:rPr>
              <a:t> analýzy ukázaly, že dnešní </a:t>
            </a:r>
            <a:r>
              <a:rPr lang="cs-CZ" sz="2400" b="0" dirty="0" err="1">
                <a:latin typeface="Arial" panose="020B0604020202020204" pitchFamily="34" charset="0"/>
                <a:cs typeface="Arial" panose="020B0604020202020204" pitchFamily="34" charset="0"/>
              </a:rPr>
              <a:t>Asgard</a:t>
            </a:r>
            <a:r>
              <a:rPr lang="cs-CZ" sz="2400" b="0" dirty="0">
                <a:latin typeface="Arial" panose="020B0604020202020204" pitchFamily="34" charset="0"/>
                <a:cs typeface="Arial" panose="020B0604020202020204" pitchFamily="34" charset="0"/>
              </a:rPr>
              <a:t> </a:t>
            </a:r>
            <a:r>
              <a:rPr lang="cs-CZ" sz="2400" b="0" dirty="0" err="1">
                <a:latin typeface="Arial" panose="020B0604020202020204" pitchFamily="34" charset="0"/>
                <a:cs typeface="Arial" panose="020B0604020202020204" pitchFamily="34" charset="0"/>
              </a:rPr>
              <a:t>Archea</a:t>
            </a:r>
            <a:r>
              <a:rPr lang="cs-CZ" sz="2400" b="0" dirty="0">
                <a:latin typeface="Arial" panose="020B0604020202020204" pitchFamily="34" charset="0"/>
                <a:cs typeface="Arial" panose="020B0604020202020204" pitchFamily="34" charset="0"/>
              </a:rPr>
              <a:t> produkují plynný vodík. Proto byla navržena obrácená vodíková hypotéza.</a:t>
            </a:r>
          </a:p>
        </p:txBody>
      </p:sp>
      <p:pic>
        <p:nvPicPr>
          <p:cNvPr id="2054" name="Picture 6" descr="My Thoughts on the Smile | Kissable Zebra Lips and Other Things">
            <a:extLst>
              <a:ext uri="{FF2B5EF4-FFF2-40B4-BE49-F238E27FC236}">
                <a16:creationId xmlns:a16="http://schemas.microsoft.com/office/drawing/2014/main" id="{5DEE84DC-785B-44F1-9A24-5B0B002051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277" y="1055396"/>
            <a:ext cx="1424211" cy="128500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14" name="Rukopis 13">
                <a:extLst>
                  <a:ext uri="{FF2B5EF4-FFF2-40B4-BE49-F238E27FC236}">
                    <a16:creationId xmlns:a16="http://schemas.microsoft.com/office/drawing/2014/main" id="{BDCC48E5-0FCF-4AA8-9FB7-ED67365C2446}"/>
                  </a:ext>
                </a:extLst>
              </p14:cNvPr>
              <p14:cNvContentPartPr/>
              <p14:nvPr/>
            </p14:nvContentPartPr>
            <p14:xfrm>
              <a:off x="256595" y="2953878"/>
              <a:ext cx="33840" cy="24120"/>
            </p14:xfrm>
          </p:contentPart>
        </mc:Choice>
        <mc:Fallback xmlns="">
          <p:pic>
            <p:nvPicPr>
              <p:cNvPr id="14" name="Rukopis 13">
                <a:extLst>
                  <a:ext uri="{FF2B5EF4-FFF2-40B4-BE49-F238E27FC236}">
                    <a16:creationId xmlns:a16="http://schemas.microsoft.com/office/drawing/2014/main" id="{BDCC48E5-0FCF-4AA8-9FB7-ED67365C2446}"/>
                  </a:ext>
                </a:extLst>
              </p:cNvPr>
              <p:cNvPicPr/>
              <p:nvPr/>
            </p:nvPicPr>
            <p:blipFill>
              <a:blip r:embed="rId5"/>
              <a:stretch>
                <a:fillRect/>
              </a:stretch>
            </p:blipFill>
            <p:spPr>
              <a:xfrm>
                <a:off x="247595" y="2944878"/>
                <a:ext cx="51480" cy="41760"/>
              </a:xfrm>
              <a:prstGeom prst="rect">
                <a:avLst/>
              </a:prstGeom>
            </p:spPr>
          </p:pic>
        </mc:Fallback>
      </mc:AlternateContent>
      <p:grpSp>
        <p:nvGrpSpPr>
          <p:cNvPr id="19" name="Skupina 18">
            <a:extLst>
              <a:ext uri="{FF2B5EF4-FFF2-40B4-BE49-F238E27FC236}">
                <a16:creationId xmlns:a16="http://schemas.microsoft.com/office/drawing/2014/main" id="{0E9B8782-7F8D-4EE1-8ABC-B74749DB2037}"/>
              </a:ext>
            </a:extLst>
          </p:cNvPr>
          <p:cNvGrpSpPr/>
          <p:nvPr/>
        </p:nvGrpSpPr>
        <p:grpSpPr>
          <a:xfrm>
            <a:off x="579875" y="2476518"/>
            <a:ext cx="210600" cy="406440"/>
            <a:chOff x="579875" y="2476518"/>
            <a:chExt cx="210600" cy="406440"/>
          </a:xfrm>
        </p:grpSpPr>
        <mc:AlternateContent xmlns:mc="http://schemas.openxmlformats.org/markup-compatibility/2006" xmlns:p14="http://schemas.microsoft.com/office/powerpoint/2010/main">
          <mc:Choice Requires="p14">
            <p:contentPart p14:bwMode="auto" r:id="rId6">
              <p14:nvContentPartPr>
                <p14:cNvPr id="15" name="Rukopis 14">
                  <a:extLst>
                    <a:ext uri="{FF2B5EF4-FFF2-40B4-BE49-F238E27FC236}">
                      <a16:creationId xmlns:a16="http://schemas.microsoft.com/office/drawing/2014/main" id="{864388F6-9F2B-44BF-8D37-2609452AF490}"/>
                    </a:ext>
                  </a:extLst>
                </p14:cNvPr>
                <p14:cNvContentPartPr/>
                <p14:nvPr/>
              </p14:nvContentPartPr>
              <p14:xfrm>
                <a:off x="738275" y="2631318"/>
                <a:ext cx="52200" cy="38880"/>
              </p14:xfrm>
            </p:contentPart>
          </mc:Choice>
          <mc:Fallback xmlns="">
            <p:pic>
              <p:nvPicPr>
                <p:cNvPr id="15" name="Rukopis 14">
                  <a:extLst>
                    <a:ext uri="{FF2B5EF4-FFF2-40B4-BE49-F238E27FC236}">
                      <a16:creationId xmlns:a16="http://schemas.microsoft.com/office/drawing/2014/main" id="{864388F6-9F2B-44BF-8D37-2609452AF490}"/>
                    </a:ext>
                  </a:extLst>
                </p:cNvPr>
                <p:cNvPicPr/>
                <p:nvPr/>
              </p:nvPicPr>
              <p:blipFill>
                <a:blip r:embed="rId7"/>
                <a:stretch>
                  <a:fillRect/>
                </a:stretch>
              </p:blipFill>
              <p:spPr>
                <a:xfrm>
                  <a:off x="729275" y="2622318"/>
                  <a:ext cx="6984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Rukopis 15">
                  <a:extLst>
                    <a:ext uri="{FF2B5EF4-FFF2-40B4-BE49-F238E27FC236}">
                      <a16:creationId xmlns:a16="http://schemas.microsoft.com/office/drawing/2014/main" id="{AC52416B-12FC-48B9-985A-5F7E7BF95EC6}"/>
                    </a:ext>
                  </a:extLst>
                </p14:cNvPr>
                <p14:cNvContentPartPr/>
                <p14:nvPr/>
              </p14:nvContentPartPr>
              <p14:xfrm>
                <a:off x="579875" y="2524398"/>
                <a:ext cx="207720" cy="358560"/>
              </p14:xfrm>
            </p:contentPart>
          </mc:Choice>
          <mc:Fallback xmlns="">
            <p:pic>
              <p:nvPicPr>
                <p:cNvPr id="16" name="Rukopis 15">
                  <a:extLst>
                    <a:ext uri="{FF2B5EF4-FFF2-40B4-BE49-F238E27FC236}">
                      <a16:creationId xmlns:a16="http://schemas.microsoft.com/office/drawing/2014/main" id="{AC52416B-12FC-48B9-985A-5F7E7BF95EC6}"/>
                    </a:ext>
                  </a:extLst>
                </p:cNvPr>
                <p:cNvPicPr/>
                <p:nvPr/>
              </p:nvPicPr>
              <p:blipFill>
                <a:blip r:embed="rId9"/>
                <a:stretch>
                  <a:fillRect/>
                </a:stretch>
              </p:blipFill>
              <p:spPr>
                <a:xfrm>
                  <a:off x="571235" y="2515398"/>
                  <a:ext cx="225360" cy="376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Rukopis 17">
                  <a:extLst>
                    <a:ext uri="{FF2B5EF4-FFF2-40B4-BE49-F238E27FC236}">
                      <a16:creationId xmlns:a16="http://schemas.microsoft.com/office/drawing/2014/main" id="{B3BFE989-DE70-4DF6-A912-8F5EF26EBF82}"/>
                    </a:ext>
                  </a:extLst>
                </p14:cNvPr>
                <p14:cNvContentPartPr/>
                <p14:nvPr/>
              </p14:nvContentPartPr>
              <p14:xfrm>
                <a:off x="590315" y="2476518"/>
                <a:ext cx="198360" cy="398880"/>
              </p14:xfrm>
            </p:contentPart>
          </mc:Choice>
          <mc:Fallback xmlns="">
            <p:pic>
              <p:nvPicPr>
                <p:cNvPr id="18" name="Rukopis 17">
                  <a:extLst>
                    <a:ext uri="{FF2B5EF4-FFF2-40B4-BE49-F238E27FC236}">
                      <a16:creationId xmlns:a16="http://schemas.microsoft.com/office/drawing/2014/main" id="{B3BFE989-DE70-4DF6-A912-8F5EF26EBF82}"/>
                    </a:ext>
                  </a:extLst>
                </p:cNvPr>
                <p:cNvPicPr/>
                <p:nvPr/>
              </p:nvPicPr>
              <p:blipFill>
                <a:blip r:embed="rId11"/>
                <a:stretch>
                  <a:fillRect/>
                </a:stretch>
              </p:blipFill>
              <p:spPr>
                <a:xfrm>
                  <a:off x="554675" y="2440878"/>
                  <a:ext cx="270000" cy="470520"/>
                </a:xfrm>
                <a:prstGeom prst="rect">
                  <a:avLst/>
                </a:prstGeom>
              </p:spPr>
            </p:pic>
          </mc:Fallback>
        </mc:AlternateContent>
      </p:grpSp>
    </p:spTree>
    <p:extLst>
      <p:ext uri="{BB962C8B-B14F-4D97-AF65-F5344CB8AC3E}">
        <p14:creationId xmlns:p14="http://schemas.microsoft.com/office/powerpoint/2010/main" val="35598944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A17F9424-3E17-4F7C-A84A-0211DE6517BD}"/>
              </a:ext>
            </a:extLst>
          </p:cNvPr>
          <p:cNvPicPr>
            <a:picLocks noChangeAspect="1" noChangeArrowheads="1"/>
          </p:cNvPicPr>
          <p:nvPr/>
        </p:nvPicPr>
        <p:blipFill>
          <a:blip r:embed="rId2" cstate="print"/>
          <a:srcRect/>
          <a:stretch>
            <a:fillRect/>
          </a:stretch>
        </p:blipFill>
        <p:spPr bwMode="auto">
          <a:xfrm>
            <a:off x="1292703" y="1116817"/>
            <a:ext cx="2978032" cy="5400601"/>
          </a:xfrm>
          <a:prstGeom prst="rect">
            <a:avLst/>
          </a:prstGeom>
          <a:noFill/>
          <a:ln w="9525">
            <a:noFill/>
            <a:miter lim="800000"/>
            <a:headEnd/>
            <a:tailEnd/>
          </a:ln>
        </p:spPr>
      </p:pic>
      <p:sp>
        <p:nvSpPr>
          <p:cNvPr id="2" name="Rectangle 2"/>
          <p:cNvSpPr>
            <a:spLocks noChangeArrowheads="1"/>
          </p:cNvSpPr>
          <p:nvPr/>
        </p:nvSpPr>
        <p:spPr bwMode="auto">
          <a:xfrm>
            <a:off x="0" y="-27385"/>
            <a:ext cx="9144000" cy="716669"/>
          </a:xfrm>
          <a:prstGeom prst="rect">
            <a:avLst/>
          </a:prstGeom>
          <a:solidFill>
            <a:srgbClr val="99CCFF"/>
          </a:solidFill>
          <a:ln w="9525">
            <a:noFill/>
            <a:miter lim="800000"/>
            <a:headEnd/>
            <a:tailEnd/>
          </a:ln>
          <a:effectLst/>
        </p:spPr>
        <p:txBody>
          <a:bodyPr anchor="ctr"/>
          <a:lstStyle/>
          <a:p>
            <a:pPr algn="ctr">
              <a:defRPr/>
            </a:pPr>
            <a:r>
              <a:rPr lang="cs-CZ" sz="3200" dirty="0">
                <a:solidFill>
                  <a:schemeClr val="tx2"/>
                </a:solidFill>
                <a:latin typeface="Calibri" panose="020F0502020204030204" pitchFamily="34" charset="0"/>
              </a:rPr>
              <a:t>V jakém pořadí vznikaly eukaryotické struktury?</a:t>
            </a:r>
          </a:p>
        </p:txBody>
      </p:sp>
      <p:pic>
        <p:nvPicPr>
          <p:cNvPr id="3" name="Obrázek 2"/>
          <p:cNvPicPr>
            <a:picLocks noChangeAspect="1"/>
          </p:cNvPicPr>
          <p:nvPr/>
        </p:nvPicPr>
        <p:blipFill rotWithShape="1">
          <a:blip r:embed="rId3"/>
          <a:srcRect r="22865"/>
          <a:stretch/>
        </p:blipFill>
        <p:spPr>
          <a:xfrm>
            <a:off x="2863887" y="3255285"/>
            <a:ext cx="6281935" cy="3542545"/>
          </a:xfrm>
          <a:prstGeom prst="rect">
            <a:avLst/>
          </a:prstGeom>
        </p:spPr>
      </p:pic>
      <p:sp>
        <p:nvSpPr>
          <p:cNvPr id="4" name="TextovéPole 3"/>
          <p:cNvSpPr txBox="1"/>
          <p:nvPr/>
        </p:nvSpPr>
        <p:spPr>
          <a:xfrm>
            <a:off x="6689482" y="1251116"/>
            <a:ext cx="2454518" cy="369332"/>
          </a:xfrm>
          <a:prstGeom prst="rect">
            <a:avLst/>
          </a:prstGeom>
          <a:noFill/>
        </p:spPr>
        <p:txBody>
          <a:bodyPr wrap="none" rtlCol="0">
            <a:spAutoFit/>
          </a:bodyPr>
          <a:lstStyle/>
          <a:p>
            <a:r>
              <a:rPr lang="cs-CZ" b="0" dirty="0" err="1">
                <a:latin typeface="Arial" panose="020B0604020202020204" pitchFamily="34" charset="0"/>
                <a:cs typeface="Arial" panose="020B0604020202020204" pitchFamily="34" charset="0"/>
              </a:rPr>
              <a:t>Pitis</a:t>
            </a:r>
            <a:r>
              <a:rPr lang="cs-CZ" b="0" dirty="0">
                <a:latin typeface="Arial" panose="020B0604020202020204" pitchFamily="34" charset="0"/>
                <a:cs typeface="Arial" panose="020B0604020202020204" pitchFamily="34" charset="0"/>
              </a:rPr>
              <a:t> a </a:t>
            </a:r>
            <a:r>
              <a:rPr lang="cs-CZ" b="0" dirty="0" err="1">
                <a:latin typeface="Arial" panose="020B0604020202020204" pitchFamily="34" charset="0"/>
                <a:cs typeface="Arial" panose="020B0604020202020204" pitchFamily="34" charset="0"/>
              </a:rPr>
              <a:t>Gabaldon</a:t>
            </a:r>
            <a:r>
              <a:rPr lang="cs-CZ" b="0" dirty="0">
                <a:latin typeface="Arial" panose="020B0604020202020204" pitchFamily="34" charset="0"/>
                <a:cs typeface="Arial" panose="020B0604020202020204" pitchFamily="34" charset="0"/>
              </a:rPr>
              <a:t> 2016</a:t>
            </a:r>
          </a:p>
        </p:txBody>
      </p:sp>
      <p:pic>
        <p:nvPicPr>
          <p:cNvPr id="16" name="Obrázek 15">
            <a:extLst>
              <a:ext uri="{FF2B5EF4-FFF2-40B4-BE49-F238E27FC236}">
                <a16:creationId xmlns:a16="http://schemas.microsoft.com/office/drawing/2014/main" id="{D36BFDB9-241A-41C0-A349-08EE3D6721E7}"/>
              </a:ext>
            </a:extLst>
          </p:cNvPr>
          <p:cNvPicPr>
            <a:picLocks noChangeAspect="1"/>
          </p:cNvPicPr>
          <p:nvPr/>
        </p:nvPicPr>
        <p:blipFill>
          <a:blip r:embed="rId4"/>
          <a:stretch>
            <a:fillRect/>
          </a:stretch>
        </p:blipFill>
        <p:spPr>
          <a:xfrm>
            <a:off x="113071" y="5106682"/>
            <a:ext cx="1364920" cy="12236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Šipka doprava 4">
            <a:extLst>
              <a:ext uri="{FF2B5EF4-FFF2-40B4-BE49-F238E27FC236}">
                <a16:creationId xmlns:a16="http://schemas.microsoft.com/office/drawing/2014/main" id="{B1CBA81B-8A0B-499F-8D4F-68FFC61A4DCF}"/>
              </a:ext>
            </a:extLst>
          </p:cNvPr>
          <p:cNvSpPr>
            <a:spLocks noChangeArrowheads="1"/>
          </p:cNvSpPr>
          <p:nvPr/>
        </p:nvSpPr>
        <p:spPr bwMode="auto">
          <a:xfrm>
            <a:off x="639757" y="5862792"/>
            <a:ext cx="1440160" cy="935038"/>
          </a:xfrm>
          <a:prstGeom prst="rightArrow">
            <a:avLst>
              <a:gd name="adj1" fmla="val 50000"/>
              <a:gd name="adj2" fmla="val 50040"/>
            </a:avLst>
          </a:prstGeom>
          <a:solidFill>
            <a:schemeClr val="accent1"/>
          </a:solidFill>
          <a:ln w="9525" algn="ctr">
            <a:solidFill>
              <a:schemeClr val="tx1"/>
            </a:solidFill>
            <a:round/>
            <a:headEnd/>
            <a:tailEnd/>
          </a:ln>
        </p:spPr>
        <p:txBody>
          <a:bodyPr anchor="ctr"/>
          <a:lstStyle/>
          <a:p>
            <a:r>
              <a:rPr lang="cs-CZ" sz="2800" dirty="0">
                <a:latin typeface="Arial" pitchFamily="34" charset="0"/>
                <a:cs typeface="Arial" pitchFamily="34" charset="0"/>
              </a:rPr>
              <a:t>FECA</a:t>
            </a:r>
            <a:endParaRPr lang="cs-CZ" dirty="0">
              <a:latin typeface="Arial" pitchFamily="34" charset="0"/>
              <a:cs typeface="Arial" pitchFamily="34" charset="0"/>
            </a:endParaRPr>
          </a:p>
        </p:txBody>
      </p:sp>
      <p:grpSp>
        <p:nvGrpSpPr>
          <p:cNvPr id="5" name="Skupina 4">
            <a:extLst>
              <a:ext uri="{FF2B5EF4-FFF2-40B4-BE49-F238E27FC236}">
                <a16:creationId xmlns:a16="http://schemas.microsoft.com/office/drawing/2014/main" id="{F46C6967-8945-4723-93D7-EAE2A4BAD927}"/>
              </a:ext>
            </a:extLst>
          </p:cNvPr>
          <p:cNvGrpSpPr/>
          <p:nvPr/>
        </p:nvGrpSpPr>
        <p:grpSpPr>
          <a:xfrm>
            <a:off x="-65225" y="1943288"/>
            <a:ext cx="1512168" cy="1185799"/>
            <a:chOff x="-5957565" y="1527950"/>
            <a:chExt cx="2059314" cy="1683961"/>
          </a:xfrm>
        </p:grpSpPr>
        <p:pic>
          <p:nvPicPr>
            <p:cNvPr id="12" name="Obrázek 11">
              <a:extLst>
                <a:ext uri="{FF2B5EF4-FFF2-40B4-BE49-F238E27FC236}">
                  <a16:creationId xmlns:a16="http://schemas.microsoft.com/office/drawing/2014/main" id="{CDD25B57-16E1-43EB-9FFC-8F860DFCA3F5}"/>
                </a:ext>
              </a:extLst>
            </p:cNvPr>
            <p:cNvPicPr>
              <a:picLocks noChangeAspect="1"/>
            </p:cNvPicPr>
            <p:nvPr/>
          </p:nvPicPr>
          <p:blipFill>
            <a:blip r:embed="rId5"/>
            <a:stretch>
              <a:fillRect/>
            </a:stretch>
          </p:blipFill>
          <p:spPr>
            <a:xfrm>
              <a:off x="-5957565" y="1527950"/>
              <a:ext cx="2059314" cy="1683961"/>
            </a:xfrm>
            <a:prstGeom prst="rect">
              <a:avLst/>
            </a:prstGeom>
          </p:spPr>
        </p:pic>
        <mc:AlternateContent xmlns:mc="http://schemas.openxmlformats.org/markup-compatibility/2006" xmlns:p14="http://schemas.microsoft.com/office/powerpoint/2010/main">
          <mc:Choice Requires="p14">
            <p:contentPart p14:bwMode="auto" r:id="rId6">
              <p14:nvContentPartPr>
                <p14:cNvPr id="19" name="Rukopis 18">
                  <a:extLst>
                    <a:ext uri="{FF2B5EF4-FFF2-40B4-BE49-F238E27FC236}">
                      <a16:creationId xmlns:a16="http://schemas.microsoft.com/office/drawing/2014/main" id="{698684AA-DF1F-4BE8-9B8F-3F82EA9E6C5A}"/>
                    </a:ext>
                  </a:extLst>
                </p14:cNvPr>
                <p14:cNvContentPartPr/>
                <p14:nvPr/>
              </p14:nvContentPartPr>
              <p14:xfrm>
                <a:off x="-5832619" y="2779459"/>
                <a:ext cx="732600" cy="122400"/>
              </p14:xfrm>
            </p:contentPart>
          </mc:Choice>
          <mc:Fallback xmlns="">
            <p:pic>
              <p:nvPicPr>
                <p:cNvPr id="19" name="Rukopis 18">
                  <a:extLst>
                    <a:ext uri="{FF2B5EF4-FFF2-40B4-BE49-F238E27FC236}">
                      <a16:creationId xmlns:a16="http://schemas.microsoft.com/office/drawing/2014/main" id="{698684AA-DF1F-4BE8-9B8F-3F82EA9E6C5A}"/>
                    </a:ext>
                  </a:extLst>
                </p:cNvPr>
                <p:cNvPicPr/>
                <p:nvPr/>
              </p:nvPicPr>
              <p:blipFill>
                <a:blip r:embed="rId7"/>
                <a:stretch>
                  <a:fillRect/>
                </a:stretch>
              </p:blipFill>
              <p:spPr>
                <a:xfrm>
                  <a:off x="-5844380" y="2767219"/>
                  <a:ext cx="756612" cy="14739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Rukopis 19">
                  <a:extLst>
                    <a:ext uri="{FF2B5EF4-FFF2-40B4-BE49-F238E27FC236}">
                      <a16:creationId xmlns:a16="http://schemas.microsoft.com/office/drawing/2014/main" id="{E304DB58-F7EA-4DCE-91DA-01AAFBE739B5}"/>
                    </a:ext>
                  </a:extLst>
                </p14:cNvPr>
                <p14:cNvContentPartPr/>
                <p14:nvPr/>
              </p14:nvContentPartPr>
              <p14:xfrm>
                <a:off x="-5213419" y="2783779"/>
                <a:ext cx="1107720" cy="122040"/>
              </p14:xfrm>
            </p:contentPart>
          </mc:Choice>
          <mc:Fallback xmlns="">
            <p:pic>
              <p:nvPicPr>
                <p:cNvPr id="20" name="Rukopis 19">
                  <a:extLst>
                    <a:ext uri="{FF2B5EF4-FFF2-40B4-BE49-F238E27FC236}">
                      <a16:creationId xmlns:a16="http://schemas.microsoft.com/office/drawing/2014/main" id="{E304DB58-F7EA-4DCE-91DA-01AAFBE739B5}"/>
                    </a:ext>
                  </a:extLst>
                </p:cNvPr>
                <p:cNvPicPr/>
                <p:nvPr/>
              </p:nvPicPr>
              <p:blipFill>
                <a:blip r:embed="rId9"/>
                <a:stretch>
                  <a:fillRect/>
                </a:stretch>
              </p:blipFill>
              <p:spPr>
                <a:xfrm>
                  <a:off x="-5225673" y="2771013"/>
                  <a:ext cx="1131737" cy="147061"/>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21" name="Rukopis 20">
                <a:extLst>
                  <a:ext uri="{FF2B5EF4-FFF2-40B4-BE49-F238E27FC236}">
                    <a16:creationId xmlns:a16="http://schemas.microsoft.com/office/drawing/2014/main" id="{2DEBDB78-8970-4324-A3B0-3A0BEEB516B6}"/>
                  </a:ext>
                </a:extLst>
              </p14:cNvPr>
              <p14:cNvContentPartPr/>
              <p14:nvPr/>
            </p14:nvContentPartPr>
            <p14:xfrm>
              <a:off x="-2483661" y="6090539"/>
              <a:ext cx="186840" cy="226440"/>
            </p14:xfrm>
          </p:contentPart>
        </mc:Choice>
        <mc:Fallback xmlns="">
          <p:pic>
            <p:nvPicPr>
              <p:cNvPr id="21" name="Rukopis 20">
                <a:extLst>
                  <a:ext uri="{FF2B5EF4-FFF2-40B4-BE49-F238E27FC236}">
                    <a16:creationId xmlns:a16="http://schemas.microsoft.com/office/drawing/2014/main" id="{2DEBDB78-8970-4324-A3B0-3A0BEEB516B6}"/>
                  </a:ext>
                </a:extLst>
              </p:cNvPr>
              <p:cNvPicPr/>
              <p:nvPr/>
            </p:nvPicPr>
            <p:blipFill>
              <a:blip r:embed="rId11"/>
              <a:stretch>
                <a:fillRect/>
              </a:stretch>
            </p:blipFill>
            <p:spPr>
              <a:xfrm>
                <a:off x="-2492661" y="6081899"/>
                <a:ext cx="204480" cy="244080"/>
              </a:xfrm>
              <a:prstGeom prst="rect">
                <a:avLst/>
              </a:prstGeom>
            </p:spPr>
          </p:pic>
        </mc:Fallback>
      </mc:AlternateContent>
      <p:sp>
        <p:nvSpPr>
          <p:cNvPr id="11" name="Šipka doprava 5">
            <a:extLst>
              <a:ext uri="{FF2B5EF4-FFF2-40B4-BE49-F238E27FC236}">
                <a16:creationId xmlns:a16="http://schemas.microsoft.com/office/drawing/2014/main" id="{C24B6E7C-4ABD-4CFA-BAB6-8210D8CC7B2A}"/>
              </a:ext>
            </a:extLst>
          </p:cNvPr>
          <p:cNvSpPr>
            <a:spLocks noChangeArrowheads="1"/>
          </p:cNvSpPr>
          <p:nvPr/>
        </p:nvSpPr>
        <p:spPr bwMode="auto">
          <a:xfrm>
            <a:off x="852342" y="2744392"/>
            <a:ext cx="1512168" cy="935038"/>
          </a:xfrm>
          <a:prstGeom prst="rightArrow">
            <a:avLst>
              <a:gd name="adj1" fmla="val 50000"/>
              <a:gd name="adj2" fmla="val 50060"/>
            </a:avLst>
          </a:prstGeom>
          <a:solidFill>
            <a:schemeClr val="accent1"/>
          </a:solidFill>
          <a:ln w="9525" algn="ctr">
            <a:solidFill>
              <a:schemeClr val="tx1"/>
            </a:solidFill>
            <a:round/>
            <a:headEnd/>
            <a:tailEnd/>
          </a:ln>
        </p:spPr>
        <p:txBody>
          <a:bodyPr anchor="ctr"/>
          <a:lstStyle/>
          <a:p>
            <a:r>
              <a:rPr lang="cs-CZ" sz="2800" dirty="0">
                <a:latin typeface="Arial" pitchFamily="34" charset="0"/>
                <a:cs typeface="Arial" pitchFamily="34" charset="0"/>
              </a:rPr>
              <a:t>L</a:t>
            </a:r>
            <a:r>
              <a:rPr lang="en-US" sz="2800" dirty="0">
                <a:latin typeface="Arial" pitchFamily="34" charset="0"/>
                <a:cs typeface="Arial" pitchFamily="34" charset="0"/>
              </a:rPr>
              <a:t>E</a:t>
            </a:r>
            <a:r>
              <a:rPr lang="cs-CZ" sz="2800" dirty="0">
                <a:latin typeface="Arial" pitchFamily="34" charset="0"/>
                <a:cs typeface="Arial" pitchFamily="34" charset="0"/>
              </a:rPr>
              <a:t>CA</a:t>
            </a:r>
            <a:r>
              <a:rPr lang="cs-CZ" dirty="0">
                <a:latin typeface="Arial" pitchFamily="34" charset="0"/>
                <a:cs typeface="Arial" pitchFamily="34" charset="0"/>
              </a:rPr>
              <a:t> </a:t>
            </a:r>
          </a:p>
        </p:txBody>
      </p:sp>
      <p:pic>
        <p:nvPicPr>
          <p:cNvPr id="6" name="Obrázek 5">
            <a:extLst>
              <a:ext uri="{FF2B5EF4-FFF2-40B4-BE49-F238E27FC236}">
                <a16:creationId xmlns:a16="http://schemas.microsoft.com/office/drawing/2014/main" id="{46854685-7AB3-BD1D-C177-5BF4AA8546CA}"/>
              </a:ext>
            </a:extLst>
          </p:cNvPr>
          <p:cNvPicPr>
            <a:picLocks noChangeAspect="1"/>
          </p:cNvPicPr>
          <p:nvPr/>
        </p:nvPicPr>
        <p:blipFill rotWithShape="1">
          <a:blip r:embed="rId3"/>
          <a:srcRect l="68566" t="21242" b="44147"/>
          <a:stretch/>
        </p:blipFill>
        <p:spPr>
          <a:xfrm>
            <a:off x="6513968" y="1966304"/>
            <a:ext cx="2603508" cy="1246909"/>
          </a:xfrm>
          <a:prstGeom prst="rect">
            <a:avLst/>
          </a:prstGeom>
        </p:spPr>
      </p:pic>
      <p:sp>
        <p:nvSpPr>
          <p:cNvPr id="7" name="Obdélník 6">
            <a:extLst>
              <a:ext uri="{FF2B5EF4-FFF2-40B4-BE49-F238E27FC236}">
                <a16:creationId xmlns:a16="http://schemas.microsoft.com/office/drawing/2014/main" id="{5EC4319B-A0B8-9131-0758-066AA88CA9E0}"/>
              </a:ext>
            </a:extLst>
          </p:cNvPr>
          <p:cNvSpPr/>
          <p:nvPr/>
        </p:nvSpPr>
        <p:spPr bwMode="auto">
          <a:xfrm>
            <a:off x="8460432" y="3817117"/>
            <a:ext cx="683568" cy="1385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a:ln>
                <a:noFill/>
              </a:ln>
              <a:solidFill>
                <a:schemeClr val="tx1"/>
              </a:solidFill>
              <a:effectLst/>
              <a:latin typeface="Tw Cen MT Condensed Extra Bold" pitchFamily="34" charset="-18"/>
            </a:endParaRPr>
          </a:p>
        </p:txBody>
      </p:sp>
    </p:spTree>
    <p:extLst>
      <p:ext uri="{BB962C8B-B14F-4D97-AF65-F5344CB8AC3E}">
        <p14:creationId xmlns:p14="http://schemas.microsoft.com/office/powerpoint/2010/main" val="7559716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0" y="0"/>
            <a:ext cx="9164638" cy="6858000"/>
          </a:xfrm>
          <a:prstGeom prst="rect">
            <a:avLst/>
          </a:prstGeom>
          <a:noFill/>
          <a:ln w="9525">
            <a:solidFill>
              <a:schemeClr val="tx1"/>
            </a:solidFill>
            <a:miter lim="800000"/>
            <a:headEnd/>
            <a:tailEnd/>
          </a:ln>
        </p:spPr>
      </p:pic>
      <p:sp>
        <p:nvSpPr>
          <p:cNvPr id="62467" name="Text Box 2"/>
          <p:cNvSpPr txBox="1">
            <a:spLocks noChangeArrowheads="1"/>
          </p:cNvSpPr>
          <p:nvPr/>
        </p:nvSpPr>
        <p:spPr bwMode="auto">
          <a:xfrm>
            <a:off x="0" y="131763"/>
            <a:ext cx="9144000" cy="457200"/>
          </a:xfrm>
          <a:prstGeom prst="rect">
            <a:avLst/>
          </a:prstGeom>
          <a:noFill/>
          <a:ln w="9525">
            <a:noFill/>
            <a:miter lim="800000"/>
            <a:headEnd/>
            <a:tailEnd/>
          </a:ln>
        </p:spPr>
        <p:txBody>
          <a:bodyPr>
            <a:spAutoFit/>
          </a:bodyPr>
          <a:lstStyle/>
          <a:p>
            <a:pPr>
              <a:spcBef>
                <a:spcPct val="50000"/>
              </a:spcBef>
            </a:pPr>
            <a:endParaRPr lang="en-US" sz="2400" b="0">
              <a:latin typeface="Arial Narrow" pitchFamily="34" charset="0"/>
            </a:endParaRPr>
          </a:p>
        </p:txBody>
      </p:sp>
      <p:sp>
        <p:nvSpPr>
          <p:cNvPr id="89091" name="Rectangle 3"/>
          <p:cNvSpPr>
            <a:spLocks noChangeArrowheads="1"/>
          </p:cNvSpPr>
          <p:nvPr/>
        </p:nvSpPr>
        <p:spPr bwMode="auto">
          <a:xfrm>
            <a:off x="0" y="0"/>
            <a:ext cx="9144000" cy="685800"/>
          </a:xfrm>
          <a:prstGeom prst="rect">
            <a:avLst/>
          </a:prstGeom>
          <a:solidFill>
            <a:srgbClr val="99CCFF"/>
          </a:solidFill>
          <a:ln w="9525">
            <a:noFill/>
            <a:miter lim="800000"/>
            <a:headEnd/>
            <a:tailEnd/>
          </a:ln>
          <a:effectLst/>
        </p:spPr>
        <p:txBody>
          <a:bodyPr anchor="ctr"/>
          <a:lstStyle/>
          <a:p>
            <a:pPr algn="ctr">
              <a:defRPr/>
            </a:pPr>
            <a:r>
              <a:rPr lang="en-US" sz="4400" b="0" dirty="0" err="1">
                <a:solidFill>
                  <a:schemeClr val="tx2"/>
                </a:solidFill>
                <a:effectLst>
                  <a:outerShdw blurRad="38100" dist="38100" dir="2700000" algn="tl">
                    <a:srgbClr val="FFFFFF"/>
                  </a:outerShdw>
                </a:effectLst>
                <a:latin typeface="Tw Cen MT Condensed Extra Bold" pitchFamily="34" charset="-18"/>
              </a:rPr>
              <a:t>Vznik</a:t>
            </a:r>
            <a:r>
              <a:rPr lang="en-US" sz="4400" b="0" dirty="0">
                <a:solidFill>
                  <a:schemeClr val="tx2"/>
                </a:solidFill>
                <a:effectLst>
                  <a:outerShdw blurRad="38100" dist="38100" dir="2700000" algn="tl">
                    <a:srgbClr val="FFFFFF"/>
                  </a:outerShdw>
                </a:effectLst>
                <a:latin typeface="Tw Cen MT Condensed Extra Bold" pitchFamily="34" charset="-18"/>
              </a:rPr>
              <a:t> </a:t>
            </a:r>
            <a:r>
              <a:rPr lang="en-US" sz="4400" b="0" dirty="0" err="1">
                <a:solidFill>
                  <a:schemeClr val="tx2"/>
                </a:solidFill>
                <a:effectLst>
                  <a:outerShdw blurRad="38100" dist="38100" dir="2700000" algn="tl">
                    <a:srgbClr val="FFFFFF"/>
                  </a:outerShdw>
                </a:effectLst>
                <a:latin typeface="Tw Cen MT Condensed Extra Bold" pitchFamily="34" charset="-18"/>
              </a:rPr>
              <a:t>eukaryot</a:t>
            </a:r>
            <a:endParaRPr lang="cs-CZ" sz="4400" b="0" dirty="0">
              <a:solidFill>
                <a:schemeClr val="tx2"/>
              </a:solidFill>
              <a:effectLst>
                <a:outerShdw blurRad="38100" dist="38100" dir="2700000" algn="tl">
                  <a:srgbClr val="FFFFFF"/>
                </a:outerShdw>
              </a:effectLst>
              <a:latin typeface="Tw Cen MT Condensed Extra Bold" pitchFamily="34" charset="-18"/>
            </a:endParaRPr>
          </a:p>
        </p:txBody>
      </p:sp>
      <p:sp>
        <p:nvSpPr>
          <p:cNvPr id="62469" name="Rectangle 21"/>
          <p:cNvSpPr>
            <a:spLocks noGrp="1" noChangeArrowheads="1"/>
          </p:cNvSpPr>
          <p:nvPr>
            <p:ph type="body" idx="1"/>
          </p:nvPr>
        </p:nvSpPr>
        <p:spPr>
          <a:xfrm>
            <a:off x="323850" y="1196975"/>
            <a:ext cx="8496300" cy="5184353"/>
          </a:xfrm>
        </p:spPr>
        <p:txBody>
          <a:bodyPr/>
          <a:lstStyle/>
          <a:p>
            <a:pPr eaLnBrk="1" hangingPunct="1">
              <a:lnSpc>
                <a:spcPct val="80000"/>
              </a:lnSpc>
            </a:pPr>
            <a:r>
              <a:rPr lang="en-US" sz="2800" dirty="0">
                <a:solidFill>
                  <a:schemeClr val="bg1"/>
                </a:solidFill>
                <a:latin typeface="Calibri" panose="020F0502020204030204" pitchFamily="34" charset="0"/>
                <a:cs typeface="Arial" pitchFamily="34" charset="0"/>
              </a:rPr>
              <a:t>Do</a:t>
            </a:r>
            <a:r>
              <a:rPr lang="cs-CZ" sz="2800" dirty="0">
                <a:solidFill>
                  <a:schemeClr val="bg1"/>
                </a:solidFill>
                <a:latin typeface="Calibri" panose="020F0502020204030204" pitchFamily="34" charset="0"/>
                <a:cs typeface="Arial" pitchFamily="34" charset="0"/>
              </a:rPr>
              <a:t>šlo k němu jen jedno</a:t>
            </a:r>
            <a:r>
              <a:rPr lang="en-US" sz="2800" dirty="0">
                <a:solidFill>
                  <a:schemeClr val="bg1"/>
                </a:solidFill>
                <a:latin typeface="Calibri" panose="020F0502020204030204" pitchFamily="34" charset="0"/>
                <a:cs typeface="Arial" pitchFamily="34" charset="0"/>
              </a:rPr>
              <a:t>u</a:t>
            </a:r>
            <a:r>
              <a:rPr lang="cs-CZ" sz="2800" dirty="0">
                <a:solidFill>
                  <a:schemeClr val="bg1"/>
                </a:solidFill>
                <a:latin typeface="Calibri" panose="020F0502020204030204" pitchFamily="34" charset="0"/>
                <a:cs typeface="Arial" pitchFamily="34" charset="0"/>
              </a:rPr>
              <a:t> před 1,5-2 miliardami let.</a:t>
            </a:r>
          </a:p>
          <a:p>
            <a:pPr eaLnBrk="1" hangingPunct="1">
              <a:lnSpc>
                <a:spcPct val="80000"/>
              </a:lnSpc>
            </a:pPr>
            <a:r>
              <a:rPr lang="cs-CZ" sz="2800" dirty="0">
                <a:solidFill>
                  <a:schemeClr val="bg1"/>
                </a:solidFill>
                <a:latin typeface="Calibri" panose="020F0502020204030204" pitchFamily="34" charset="0"/>
                <a:cs typeface="Arial" pitchFamily="34" charset="0"/>
              </a:rPr>
              <a:t>LECA byl už pokročilý </a:t>
            </a:r>
            <a:r>
              <a:rPr lang="cs-CZ" sz="2800" dirty="0" err="1">
                <a:solidFill>
                  <a:schemeClr val="bg1"/>
                </a:solidFill>
                <a:latin typeface="Calibri" panose="020F0502020204030204" pitchFamily="34" charset="0"/>
                <a:cs typeface="Arial" pitchFamily="34" charset="0"/>
              </a:rPr>
              <a:t>eukaryot</a:t>
            </a:r>
            <a:r>
              <a:rPr lang="cs-CZ" sz="2800" dirty="0">
                <a:solidFill>
                  <a:schemeClr val="bg1"/>
                </a:solidFill>
                <a:latin typeface="Calibri" panose="020F0502020204030204" pitchFamily="34" charset="0"/>
                <a:cs typeface="Arial" pitchFamily="34" charset="0"/>
              </a:rPr>
              <a:t>, </a:t>
            </a:r>
            <a:r>
              <a:rPr lang="cs-CZ" sz="2800" dirty="0" err="1">
                <a:solidFill>
                  <a:schemeClr val="bg1"/>
                </a:solidFill>
                <a:latin typeface="Calibri" panose="020F0502020204030204" pitchFamily="34" charset="0"/>
                <a:cs typeface="Arial" pitchFamily="34" charset="0"/>
              </a:rPr>
              <a:t>nezmáme</a:t>
            </a:r>
            <a:r>
              <a:rPr lang="cs-CZ" sz="2800" dirty="0">
                <a:solidFill>
                  <a:schemeClr val="bg1"/>
                </a:solidFill>
                <a:latin typeface="Calibri" panose="020F0502020204030204" pitchFamily="34" charset="0"/>
                <a:cs typeface="Arial" pitchFamily="34" charset="0"/>
              </a:rPr>
              <a:t> mezistupně </a:t>
            </a:r>
            <a:r>
              <a:rPr lang="cs-CZ" sz="2800" dirty="0" err="1">
                <a:solidFill>
                  <a:schemeClr val="bg1"/>
                </a:solidFill>
                <a:latin typeface="Calibri" panose="020F0502020204030204" pitchFamily="34" charset="0"/>
                <a:cs typeface="Arial" pitchFamily="34" charset="0"/>
              </a:rPr>
              <a:t>eukaryogeneze</a:t>
            </a:r>
            <a:r>
              <a:rPr lang="cs-CZ" sz="2800" dirty="0">
                <a:solidFill>
                  <a:schemeClr val="bg1"/>
                </a:solidFill>
                <a:latin typeface="Calibri" panose="020F0502020204030204" pitchFamily="34" charset="0"/>
                <a:cs typeface="Arial" pitchFamily="34" charset="0"/>
              </a:rPr>
              <a:t>.</a:t>
            </a:r>
          </a:p>
          <a:p>
            <a:pPr eaLnBrk="1" hangingPunct="1">
              <a:lnSpc>
                <a:spcPct val="80000"/>
              </a:lnSpc>
            </a:pPr>
            <a:r>
              <a:rPr lang="cs-CZ" sz="2800" dirty="0">
                <a:solidFill>
                  <a:schemeClr val="bg1"/>
                </a:solidFill>
                <a:latin typeface="Calibri" panose="020F0502020204030204" pitchFamily="34" charset="0"/>
                <a:cs typeface="Arial" pitchFamily="34" charset="0"/>
              </a:rPr>
              <a:t>Eukaryotická </a:t>
            </a:r>
            <a:r>
              <a:rPr lang="cs-CZ" sz="2800" dirty="0" err="1">
                <a:solidFill>
                  <a:schemeClr val="bg1"/>
                </a:solidFill>
                <a:latin typeface="Calibri" panose="020F0502020204030204" pitchFamily="34" charset="0"/>
                <a:cs typeface="Arial" pitchFamily="34" charset="0"/>
              </a:rPr>
              <a:t>liniie</a:t>
            </a:r>
            <a:r>
              <a:rPr lang="cs-CZ" sz="2800" dirty="0">
                <a:solidFill>
                  <a:schemeClr val="bg1"/>
                </a:solidFill>
                <a:latin typeface="Calibri" panose="020F0502020204030204" pitchFamily="34" charset="0"/>
                <a:cs typeface="Arial" pitchFamily="34" charset="0"/>
              </a:rPr>
              <a:t> vychází z </a:t>
            </a:r>
            <a:r>
              <a:rPr lang="cs-CZ" sz="2800" dirty="0" err="1">
                <a:solidFill>
                  <a:schemeClr val="bg1"/>
                </a:solidFill>
                <a:latin typeface="Calibri" panose="020F0502020204030204" pitchFamily="34" charset="0"/>
                <a:cs typeface="Arial" pitchFamily="34" charset="0"/>
              </a:rPr>
              <a:t>archeí</a:t>
            </a:r>
            <a:r>
              <a:rPr lang="cs-CZ" sz="2800" dirty="0">
                <a:solidFill>
                  <a:schemeClr val="bg1"/>
                </a:solidFill>
                <a:latin typeface="Calibri" panose="020F0502020204030204" pitchFamily="34" charset="0"/>
                <a:cs typeface="Arial" pitchFamily="34" charset="0"/>
              </a:rPr>
              <a:t> </a:t>
            </a:r>
          </a:p>
          <a:p>
            <a:pPr eaLnBrk="1" hangingPunct="1">
              <a:lnSpc>
                <a:spcPct val="80000"/>
              </a:lnSpc>
            </a:pPr>
            <a:r>
              <a:rPr lang="cs-CZ" sz="2800" dirty="0">
                <a:solidFill>
                  <a:schemeClr val="bg1"/>
                </a:solidFill>
                <a:latin typeface="Calibri" panose="020F0502020204030204" pitchFamily="34" charset="0"/>
                <a:cs typeface="Arial" pitchFamily="34" charset="0"/>
              </a:rPr>
              <a:t>Genom </a:t>
            </a:r>
            <a:r>
              <a:rPr lang="cs-CZ" sz="2800" dirty="0" err="1">
                <a:solidFill>
                  <a:schemeClr val="bg1"/>
                </a:solidFill>
                <a:latin typeface="Calibri" panose="020F0502020204030204" pitchFamily="34" charset="0"/>
                <a:cs typeface="Arial" pitchFamily="34" charset="0"/>
              </a:rPr>
              <a:t>eukaryot</a:t>
            </a:r>
            <a:r>
              <a:rPr lang="cs-CZ" sz="2800" dirty="0">
                <a:solidFill>
                  <a:schemeClr val="bg1"/>
                </a:solidFill>
                <a:latin typeface="Calibri" panose="020F0502020204030204" pitchFamily="34" charset="0"/>
                <a:cs typeface="Arial" pitchFamily="34" charset="0"/>
              </a:rPr>
              <a:t> je chiméra </a:t>
            </a:r>
            <a:r>
              <a:rPr lang="cs-CZ" sz="2800" dirty="0" err="1">
                <a:solidFill>
                  <a:schemeClr val="bg1"/>
                </a:solidFill>
                <a:latin typeface="Calibri" panose="020F0502020204030204" pitchFamily="34" charset="0"/>
                <a:cs typeface="Arial" pitchFamily="34" charset="0"/>
              </a:rPr>
              <a:t>eubakteriálních</a:t>
            </a:r>
            <a:r>
              <a:rPr lang="cs-CZ" sz="2800" dirty="0">
                <a:solidFill>
                  <a:schemeClr val="bg1"/>
                </a:solidFill>
                <a:latin typeface="Calibri" panose="020F0502020204030204" pitchFamily="34" charset="0"/>
                <a:cs typeface="Arial" pitchFamily="34" charset="0"/>
              </a:rPr>
              <a:t> a </a:t>
            </a:r>
            <a:r>
              <a:rPr lang="cs-CZ" sz="2800" dirty="0" err="1">
                <a:solidFill>
                  <a:schemeClr val="bg1"/>
                </a:solidFill>
                <a:latin typeface="Calibri" panose="020F0502020204030204" pitchFamily="34" charset="0"/>
                <a:cs typeface="Arial" pitchFamily="34" charset="0"/>
              </a:rPr>
              <a:t>archeálních</a:t>
            </a:r>
            <a:r>
              <a:rPr lang="cs-CZ" sz="2800" dirty="0">
                <a:solidFill>
                  <a:schemeClr val="bg1"/>
                </a:solidFill>
                <a:latin typeface="Calibri" panose="020F0502020204030204" pitchFamily="34" charset="0"/>
                <a:cs typeface="Arial" pitchFamily="34" charset="0"/>
              </a:rPr>
              <a:t> genů, membrány jsou </a:t>
            </a:r>
            <a:r>
              <a:rPr lang="cs-CZ" sz="2800" dirty="0" err="1">
                <a:solidFill>
                  <a:schemeClr val="bg1"/>
                </a:solidFill>
                <a:latin typeface="Calibri" panose="020F0502020204030204" pitchFamily="34" charset="0"/>
                <a:cs typeface="Arial" pitchFamily="34" charset="0"/>
              </a:rPr>
              <a:t>eubakteriální</a:t>
            </a:r>
            <a:r>
              <a:rPr lang="cs-CZ" sz="2800" dirty="0">
                <a:solidFill>
                  <a:schemeClr val="bg1"/>
                </a:solidFill>
                <a:latin typeface="Calibri" panose="020F0502020204030204" pitchFamily="34" charset="0"/>
                <a:cs typeface="Arial" pitchFamily="34" charset="0"/>
              </a:rPr>
              <a:t>.</a:t>
            </a:r>
          </a:p>
          <a:p>
            <a:pPr eaLnBrk="1" hangingPunct="1">
              <a:lnSpc>
                <a:spcPct val="80000"/>
              </a:lnSpc>
            </a:pPr>
            <a:r>
              <a:rPr lang="cs-CZ" sz="2800" dirty="0" err="1">
                <a:solidFill>
                  <a:schemeClr val="bg1"/>
                </a:solidFill>
                <a:latin typeface="Calibri" panose="020F0502020204030204" pitchFamily="34" charset="0"/>
                <a:cs typeface="Arial" pitchFamily="34" charset="0"/>
              </a:rPr>
              <a:t>Eukaryogeneze</a:t>
            </a:r>
            <a:r>
              <a:rPr lang="cs-CZ" sz="2800" dirty="0">
                <a:solidFill>
                  <a:schemeClr val="bg1"/>
                </a:solidFill>
                <a:latin typeface="Calibri" panose="020F0502020204030204" pitchFamily="34" charset="0"/>
                <a:cs typeface="Arial" pitchFamily="34" charset="0"/>
              </a:rPr>
              <a:t> mohla probíhat pozvolna a hnací silou mohl být vynález </a:t>
            </a:r>
            <a:r>
              <a:rPr lang="en-US" sz="2800" dirty="0" err="1">
                <a:solidFill>
                  <a:schemeClr val="bg1"/>
                </a:solidFill>
                <a:latin typeface="Calibri" panose="020F0502020204030204" pitchFamily="34" charset="0"/>
                <a:cs typeface="Arial" pitchFamily="34" charset="0"/>
              </a:rPr>
              <a:t>fagotrofie</a:t>
            </a:r>
            <a:r>
              <a:rPr lang="cs-CZ" sz="2800" dirty="0">
                <a:solidFill>
                  <a:schemeClr val="bg1"/>
                </a:solidFill>
                <a:latin typeface="Calibri" panose="020F0502020204030204" pitchFamily="34" charset="0"/>
                <a:cs typeface="Arial" pitchFamily="34" charset="0"/>
              </a:rPr>
              <a:t> nebo pohlavního rozmnožování.</a:t>
            </a:r>
          </a:p>
          <a:p>
            <a:pPr eaLnBrk="1" hangingPunct="1">
              <a:lnSpc>
                <a:spcPct val="80000"/>
              </a:lnSpc>
            </a:pPr>
            <a:r>
              <a:rPr lang="cs-CZ" sz="2800" dirty="0">
                <a:solidFill>
                  <a:schemeClr val="bg1"/>
                </a:solidFill>
                <a:latin typeface="Calibri" panose="020F0502020204030204" pitchFamily="34" charset="0"/>
                <a:cs typeface="Arial" pitchFamily="34" charset="0"/>
              </a:rPr>
              <a:t>Nebo mohla být </a:t>
            </a:r>
            <a:r>
              <a:rPr lang="cs-CZ" sz="2800" dirty="0" err="1">
                <a:solidFill>
                  <a:schemeClr val="bg1"/>
                </a:solidFill>
                <a:latin typeface="Calibri" panose="020F0502020204030204" pitchFamily="34" charset="0"/>
                <a:cs typeface="Arial" pitchFamily="34" charset="0"/>
              </a:rPr>
              <a:t>eukaryogeneze</a:t>
            </a:r>
            <a:r>
              <a:rPr lang="cs-CZ" sz="2800" dirty="0">
                <a:solidFill>
                  <a:schemeClr val="bg1"/>
                </a:solidFill>
                <a:latin typeface="Calibri" panose="020F0502020204030204" pitchFamily="34" charset="0"/>
                <a:cs typeface="Arial" pitchFamily="34" charset="0"/>
              </a:rPr>
              <a:t> odstartovaná náhlou a poměrně nepravděpodobnou událostí</a:t>
            </a:r>
            <a:r>
              <a:rPr lang="en-US" sz="2800" dirty="0">
                <a:solidFill>
                  <a:schemeClr val="bg1"/>
                </a:solidFill>
                <a:latin typeface="Calibri" panose="020F0502020204030204" pitchFamily="34" charset="0"/>
                <a:cs typeface="Arial" pitchFamily="34" charset="0"/>
              </a:rPr>
              <a:t> – </a:t>
            </a:r>
            <a:r>
              <a:rPr lang="cs-CZ" sz="2800" dirty="0">
                <a:solidFill>
                  <a:schemeClr val="bg1"/>
                </a:solidFill>
                <a:latin typeface="Calibri" panose="020F0502020204030204" pitchFamily="34" charset="0"/>
                <a:cs typeface="Arial" pitchFamily="34" charset="0"/>
              </a:rPr>
              <a:t>fúzí </a:t>
            </a:r>
            <a:r>
              <a:rPr lang="cs-CZ" sz="2800" dirty="0" err="1">
                <a:solidFill>
                  <a:schemeClr val="bg1"/>
                </a:solidFill>
                <a:latin typeface="Calibri" panose="020F0502020204030204" pitchFamily="34" charset="0"/>
                <a:cs typeface="Arial" pitchFamily="34" charset="0"/>
              </a:rPr>
              <a:t>archeona</a:t>
            </a:r>
            <a:r>
              <a:rPr lang="cs-CZ" sz="2800" dirty="0">
                <a:solidFill>
                  <a:schemeClr val="bg1"/>
                </a:solidFill>
                <a:latin typeface="Calibri" panose="020F0502020204030204" pitchFamily="34" charset="0"/>
                <a:cs typeface="Arial" pitchFamily="34" charset="0"/>
              </a:rPr>
              <a:t> a eubakterie, při které </a:t>
            </a:r>
            <a:r>
              <a:rPr lang="en-US" sz="2800" dirty="0" err="1">
                <a:solidFill>
                  <a:schemeClr val="bg1"/>
                </a:solidFill>
                <a:latin typeface="Calibri" panose="020F0502020204030204" pitchFamily="34" charset="0"/>
                <a:cs typeface="Arial" pitchFamily="34" charset="0"/>
              </a:rPr>
              <a:t>vzni</a:t>
            </a:r>
            <a:r>
              <a:rPr lang="cs-CZ" sz="2800" dirty="0" err="1">
                <a:solidFill>
                  <a:schemeClr val="bg1"/>
                </a:solidFill>
                <a:latin typeface="Calibri" panose="020F0502020204030204" pitchFamily="34" charset="0"/>
                <a:cs typeface="Arial" pitchFamily="34" charset="0"/>
              </a:rPr>
              <a:t>kla</a:t>
            </a:r>
            <a:r>
              <a:rPr lang="en-US" sz="2800" dirty="0">
                <a:solidFill>
                  <a:schemeClr val="bg1"/>
                </a:solidFill>
                <a:latin typeface="Calibri" panose="020F0502020204030204" pitchFamily="34" charset="0"/>
                <a:cs typeface="Arial" pitchFamily="34" charset="0"/>
              </a:rPr>
              <a:t> </a:t>
            </a:r>
            <a:r>
              <a:rPr lang="en-US" sz="2800" dirty="0" err="1">
                <a:solidFill>
                  <a:schemeClr val="bg1"/>
                </a:solidFill>
                <a:latin typeface="Calibri" panose="020F0502020204030204" pitchFamily="34" charset="0"/>
                <a:cs typeface="Arial" pitchFamily="34" charset="0"/>
              </a:rPr>
              <a:t>mitochondrie</a:t>
            </a:r>
            <a:r>
              <a:rPr lang="en-US" sz="2800" dirty="0">
                <a:solidFill>
                  <a:schemeClr val="bg1"/>
                </a:solidFill>
                <a:latin typeface="Calibri" panose="020F0502020204030204" pitchFamily="34" charset="0"/>
                <a:cs typeface="Arial" pitchFamily="34" charset="0"/>
              </a:rPr>
              <a:t>.</a:t>
            </a:r>
            <a:endParaRPr lang="cs-CZ" sz="2800" dirty="0">
              <a:solidFill>
                <a:schemeClr val="bg1"/>
              </a:solidFill>
              <a:latin typeface="Calibri" panose="020F0502020204030204" pitchFamily="34" charset="0"/>
              <a:cs typeface="Arial" pitchFamily="34" charset="0"/>
            </a:endParaRPr>
          </a:p>
          <a:p>
            <a:pPr eaLnBrk="1" hangingPunct="1">
              <a:lnSpc>
                <a:spcPct val="80000"/>
              </a:lnSpc>
            </a:pPr>
            <a:r>
              <a:rPr lang="cs-CZ" sz="2800" dirty="0">
                <a:solidFill>
                  <a:schemeClr val="bg1"/>
                </a:solidFill>
                <a:latin typeface="Calibri" panose="020F0502020204030204" pitchFamily="34" charset="0"/>
                <a:cs typeface="Arial" pitchFamily="34" charset="0"/>
              </a:rPr>
              <a:t>Pořadí vzniku struktur v eukaryotické buňce je neznámé</a:t>
            </a:r>
          </a:p>
          <a:p>
            <a:pPr eaLnBrk="1" hangingPunct="1">
              <a:lnSpc>
                <a:spcPct val="80000"/>
              </a:lnSpc>
              <a:buFontTx/>
              <a:buNone/>
            </a:pPr>
            <a:endParaRPr lang="cs-CZ" sz="2800" dirty="0">
              <a:solidFill>
                <a:schemeClr val="bg1"/>
              </a:solidFill>
              <a:latin typeface="Calibri" panose="020F0502020204030204"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776"/>
          <p:cNvSpPr txBox="1">
            <a:spLocks noChangeArrowheads="1"/>
          </p:cNvSpPr>
          <p:nvPr/>
        </p:nvSpPr>
        <p:spPr bwMode="auto">
          <a:xfrm>
            <a:off x="7677150" y="2286000"/>
            <a:ext cx="1466850" cy="641350"/>
          </a:xfrm>
          <a:prstGeom prst="rect">
            <a:avLst/>
          </a:prstGeom>
          <a:solidFill>
            <a:schemeClr val="hlink"/>
          </a:solidFill>
          <a:ln w="12700">
            <a:noFill/>
            <a:miter lim="800000"/>
            <a:headEnd/>
            <a:tailEnd/>
          </a:ln>
        </p:spPr>
        <p:txBody>
          <a:bodyPr wrap="none">
            <a:spAutoFit/>
          </a:bodyPr>
          <a:lstStyle/>
          <a:p>
            <a:pPr algn="ctr"/>
            <a:r>
              <a:rPr lang="cs-CZ" b="0">
                <a:latin typeface="Arial" pitchFamily="34" charset="0"/>
              </a:rPr>
              <a:t>Nárůst O2 v </a:t>
            </a:r>
          </a:p>
          <a:p>
            <a:pPr algn="ctr"/>
            <a:r>
              <a:rPr lang="en-US" b="0">
                <a:latin typeface="Arial" pitchFamily="34" charset="0"/>
              </a:rPr>
              <a:t>oce</a:t>
            </a:r>
            <a:r>
              <a:rPr lang="cs-CZ" b="0">
                <a:latin typeface="Arial" pitchFamily="34" charset="0"/>
              </a:rPr>
              <a:t>ánech</a:t>
            </a:r>
          </a:p>
        </p:txBody>
      </p:sp>
      <p:pic>
        <p:nvPicPr>
          <p:cNvPr id="4099" name="Picture 773" descr="a1b8b9613fe21dd2a152576b866a72bd"/>
          <p:cNvPicPr>
            <a:picLocks noChangeAspect="1" noChangeArrowheads="1"/>
          </p:cNvPicPr>
          <p:nvPr/>
        </p:nvPicPr>
        <p:blipFill>
          <a:blip r:embed="rId2" cstate="print"/>
          <a:srcRect l="7874" r="1575"/>
          <a:stretch>
            <a:fillRect/>
          </a:stretch>
        </p:blipFill>
        <p:spPr bwMode="auto">
          <a:xfrm>
            <a:off x="-15875" y="673100"/>
            <a:ext cx="9136063" cy="1285875"/>
          </a:xfrm>
          <a:prstGeom prst="rect">
            <a:avLst/>
          </a:prstGeom>
          <a:noFill/>
          <a:ln w="9525">
            <a:noFill/>
            <a:miter lim="800000"/>
            <a:headEnd/>
            <a:tailEnd/>
          </a:ln>
        </p:spPr>
      </p:pic>
      <p:sp>
        <p:nvSpPr>
          <p:cNvPr id="4100" name="Rectangle 774"/>
          <p:cNvSpPr>
            <a:spLocks noChangeArrowheads="1"/>
          </p:cNvSpPr>
          <p:nvPr/>
        </p:nvSpPr>
        <p:spPr bwMode="auto">
          <a:xfrm>
            <a:off x="0" y="0"/>
            <a:ext cx="9144000" cy="685800"/>
          </a:xfrm>
          <a:prstGeom prst="rect">
            <a:avLst/>
          </a:prstGeom>
          <a:solidFill>
            <a:srgbClr val="99CCFF"/>
          </a:solidFill>
          <a:ln w="9525">
            <a:noFill/>
            <a:miter lim="800000"/>
            <a:headEnd/>
            <a:tailEnd/>
          </a:ln>
        </p:spPr>
        <p:txBody>
          <a:bodyPr anchor="ctr"/>
          <a:lstStyle/>
          <a:p>
            <a:pPr algn="ctr"/>
            <a:r>
              <a:rPr lang="cs-CZ" sz="4400" dirty="0">
                <a:solidFill>
                  <a:schemeClr val="tx2"/>
                </a:solidFill>
                <a:latin typeface="Calibri" pitchFamily="34" charset="0"/>
              </a:rPr>
              <a:t>Kdy vznikla </a:t>
            </a:r>
            <a:r>
              <a:rPr lang="cs-CZ" sz="4400" dirty="0" err="1">
                <a:solidFill>
                  <a:schemeClr val="tx2"/>
                </a:solidFill>
                <a:latin typeface="Calibri" pitchFamily="34" charset="0"/>
              </a:rPr>
              <a:t>eukaryota</a:t>
            </a:r>
            <a:endParaRPr lang="cs-CZ" sz="4400" dirty="0">
              <a:solidFill>
                <a:schemeClr val="tx2"/>
              </a:solidFill>
              <a:latin typeface="Calibri" pitchFamily="34" charset="0"/>
            </a:endParaRPr>
          </a:p>
        </p:txBody>
      </p:sp>
      <p:sp>
        <p:nvSpPr>
          <p:cNvPr id="4101" name="Text Box 776"/>
          <p:cNvSpPr txBox="1">
            <a:spLocks noChangeArrowheads="1"/>
          </p:cNvSpPr>
          <p:nvPr/>
        </p:nvSpPr>
        <p:spPr bwMode="auto">
          <a:xfrm>
            <a:off x="3962400" y="2214563"/>
            <a:ext cx="1466850" cy="641350"/>
          </a:xfrm>
          <a:prstGeom prst="rect">
            <a:avLst/>
          </a:prstGeom>
          <a:solidFill>
            <a:schemeClr val="hlink"/>
          </a:solidFill>
          <a:ln w="12700">
            <a:noFill/>
            <a:miter lim="800000"/>
            <a:headEnd/>
            <a:tailEnd/>
          </a:ln>
        </p:spPr>
        <p:txBody>
          <a:bodyPr wrap="none">
            <a:spAutoFit/>
          </a:bodyPr>
          <a:lstStyle/>
          <a:p>
            <a:pPr algn="ctr"/>
            <a:r>
              <a:rPr lang="cs-CZ" b="0">
                <a:latin typeface="Arial" pitchFamily="34" charset="0"/>
              </a:rPr>
              <a:t>Nárůst O2 v </a:t>
            </a:r>
          </a:p>
          <a:p>
            <a:pPr algn="ctr"/>
            <a:r>
              <a:rPr lang="cs-CZ" b="0">
                <a:latin typeface="Arial" pitchFamily="34" charset="0"/>
              </a:rPr>
              <a:t>atmosféře</a:t>
            </a:r>
          </a:p>
        </p:txBody>
      </p:sp>
      <p:sp>
        <p:nvSpPr>
          <p:cNvPr id="4102" name="Line 779"/>
          <p:cNvSpPr>
            <a:spLocks noChangeShapeType="1"/>
          </p:cNvSpPr>
          <p:nvPr/>
        </p:nvSpPr>
        <p:spPr bwMode="auto">
          <a:xfrm>
            <a:off x="7308304" y="1843088"/>
            <a:ext cx="0" cy="457200"/>
          </a:xfrm>
          <a:prstGeom prst="line">
            <a:avLst/>
          </a:prstGeom>
          <a:noFill/>
          <a:ln w="25400" cap="rnd">
            <a:solidFill>
              <a:schemeClr val="tx1"/>
            </a:solidFill>
            <a:prstDash val="sysDot"/>
            <a:round/>
            <a:headEnd/>
            <a:tailEnd type="triangle" w="med" len="med"/>
          </a:ln>
        </p:spPr>
        <p:txBody>
          <a:bodyPr/>
          <a:lstStyle/>
          <a:p>
            <a:endParaRPr lang="cs-CZ"/>
          </a:p>
        </p:txBody>
      </p:sp>
      <p:sp>
        <p:nvSpPr>
          <p:cNvPr id="4104" name="Line 790"/>
          <p:cNvSpPr>
            <a:spLocks noChangeShapeType="1"/>
          </p:cNvSpPr>
          <p:nvPr/>
        </p:nvSpPr>
        <p:spPr bwMode="auto">
          <a:xfrm>
            <a:off x="1524000" y="1828800"/>
            <a:ext cx="0" cy="381000"/>
          </a:xfrm>
          <a:prstGeom prst="line">
            <a:avLst/>
          </a:prstGeom>
          <a:noFill/>
          <a:ln w="25400" cap="rnd">
            <a:solidFill>
              <a:schemeClr val="tx1"/>
            </a:solidFill>
            <a:prstDash val="sysDot"/>
            <a:round/>
            <a:headEnd/>
            <a:tailEnd type="triangle" w="med" len="med"/>
          </a:ln>
        </p:spPr>
        <p:txBody>
          <a:bodyPr/>
          <a:lstStyle/>
          <a:p>
            <a:endParaRPr lang="cs-CZ"/>
          </a:p>
        </p:txBody>
      </p:sp>
      <p:sp>
        <p:nvSpPr>
          <p:cNvPr id="4105" name="Text Box 791"/>
          <p:cNvSpPr txBox="1">
            <a:spLocks noChangeArrowheads="1"/>
          </p:cNvSpPr>
          <p:nvPr/>
        </p:nvSpPr>
        <p:spPr bwMode="auto">
          <a:xfrm>
            <a:off x="323528" y="2204864"/>
            <a:ext cx="1403350" cy="366713"/>
          </a:xfrm>
          <a:prstGeom prst="rect">
            <a:avLst/>
          </a:prstGeom>
          <a:solidFill>
            <a:srgbClr val="FFFF66"/>
          </a:solidFill>
          <a:ln w="12700">
            <a:noFill/>
            <a:miter lim="800000"/>
            <a:headEnd/>
            <a:tailEnd/>
          </a:ln>
        </p:spPr>
        <p:txBody>
          <a:bodyPr wrap="none">
            <a:spAutoFit/>
          </a:bodyPr>
          <a:lstStyle/>
          <a:p>
            <a:r>
              <a:rPr lang="cs-CZ" b="0">
                <a:latin typeface="Arial" pitchFamily="34" charset="0"/>
              </a:rPr>
              <a:t>Vznik života</a:t>
            </a:r>
          </a:p>
        </p:txBody>
      </p:sp>
      <p:sp>
        <p:nvSpPr>
          <p:cNvPr id="4106" name="Text Box 803"/>
          <p:cNvSpPr txBox="1">
            <a:spLocks noChangeArrowheads="1"/>
          </p:cNvSpPr>
          <p:nvPr/>
        </p:nvSpPr>
        <p:spPr bwMode="auto">
          <a:xfrm>
            <a:off x="7696200" y="3000375"/>
            <a:ext cx="1371600" cy="379413"/>
          </a:xfrm>
          <a:prstGeom prst="rect">
            <a:avLst/>
          </a:prstGeom>
          <a:solidFill>
            <a:schemeClr val="bg1"/>
          </a:solidFill>
          <a:ln w="12700">
            <a:solidFill>
              <a:schemeClr val="tx1"/>
            </a:solidFill>
            <a:miter lim="800000"/>
            <a:headEnd/>
            <a:tailEnd/>
          </a:ln>
        </p:spPr>
        <p:txBody>
          <a:bodyPr>
            <a:spAutoFit/>
          </a:bodyPr>
          <a:lstStyle/>
          <a:p>
            <a:pPr algn="ctr"/>
            <a:r>
              <a:rPr lang="cs-CZ" b="0">
                <a:latin typeface="Arial" pitchFamily="34" charset="0"/>
              </a:rPr>
              <a:t>Bilateria</a:t>
            </a:r>
            <a:endParaRPr lang="cs-CZ">
              <a:latin typeface="Arial" pitchFamily="34" charset="0"/>
            </a:endParaRPr>
          </a:p>
        </p:txBody>
      </p:sp>
      <p:sp>
        <p:nvSpPr>
          <p:cNvPr id="4107" name="Line 808"/>
          <p:cNvSpPr>
            <a:spLocks noChangeShapeType="1"/>
          </p:cNvSpPr>
          <p:nvPr/>
        </p:nvSpPr>
        <p:spPr bwMode="auto">
          <a:xfrm flipH="1">
            <a:off x="7667625" y="1828800"/>
            <a:ext cx="28575" cy="2824163"/>
          </a:xfrm>
          <a:prstGeom prst="line">
            <a:avLst/>
          </a:prstGeom>
          <a:noFill/>
          <a:ln w="25400" cap="rnd">
            <a:solidFill>
              <a:schemeClr val="tx1"/>
            </a:solidFill>
            <a:prstDash val="sysDot"/>
            <a:round/>
            <a:headEnd/>
            <a:tailEnd type="triangle" w="med" len="med"/>
          </a:ln>
        </p:spPr>
        <p:txBody>
          <a:bodyPr/>
          <a:lstStyle/>
          <a:p>
            <a:endParaRPr lang="cs-CZ"/>
          </a:p>
        </p:txBody>
      </p:sp>
      <p:sp>
        <p:nvSpPr>
          <p:cNvPr id="4108" name="Line 810"/>
          <p:cNvSpPr>
            <a:spLocks noChangeShapeType="1"/>
          </p:cNvSpPr>
          <p:nvPr/>
        </p:nvSpPr>
        <p:spPr bwMode="auto">
          <a:xfrm>
            <a:off x="4533900" y="1739900"/>
            <a:ext cx="46038" cy="474663"/>
          </a:xfrm>
          <a:prstGeom prst="line">
            <a:avLst/>
          </a:prstGeom>
          <a:noFill/>
          <a:ln w="25400" cap="rnd">
            <a:solidFill>
              <a:schemeClr val="tx1"/>
            </a:solidFill>
            <a:prstDash val="sysDot"/>
            <a:round/>
            <a:headEnd/>
            <a:tailEnd type="triangle" w="med" len="med"/>
          </a:ln>
        </p:spPr>
        <p:txBody>
          <a:bodyPr/>
          <a:lstStyle/>
          <a:p>
            <a:endParaRPr lang="cs-CZ"/>
          </a:p>
        </p:txBody>
      </p:sp>
      <p:sp>
        <p:nvSpPr>
          <p:cNvPr id="4109" name="Line 813"/>
          <p:cNvSpPr>
            <a:spLocks noChangeShapeType="1"/>
          </p:cNvSpPr>
          <p:nvPr/>
        </p:nvSpPr>
        <p:spPr bwMode="auto">
          <a:xfrm>
            <a:off x="7924800" y="1828800"/>
            <a:ext cx="0" cy="1447800"/>
          </a:xfrm>
          <a:prstGeom prst="line">
            <a:avLst/>
          </a:prstGeom>
          <a:noFill/>
          <a:ln w="25400" cap="rnd">
            <a:solidFill>
              <a:schemeClr val="tx1"/>
            </a:solidFill>
            <a:prstDash val="sysDot"/>
            <a:round/>
            <a:headEnd/>
            <a:tailEnd type="triangle" w="med" len="med"/>
          </a:ln>
        </p:spPr>
        <p:txBody>
          <a:bodyPr/>
          <a:lstStyle/>
          <a:p>
            <a:endParaRPr lang="cs-CZ"/>
          </a:p>
        </p:txBody>
      </p:sp>
      <p:sp>
        <p:nvSpPr>
          <p:cNvPr id="4110" name="Obousměrná vodorovná šipka 34"/>
          <p:cNvSpPr>
            <a:spLocks noChangeArrowheads="1"/>
          </p:cNvSpPr>
          <p:nvPr/>
        </p:nvSpPr>
        <p:spPr bwMode="auto">
          <a:xfrm>
            <a:off x="5286375" y="2071688"/>
            <a:ext cx="2500313" cy="1000125"/>
          </a:xfrm>
          <a:prstGeom prst="leftRightArrow">
            <a:avLst>
              <a:gd name="adj1" fmla="val 50000"/>
              <a:gd name="adj2" fmla="val 50000"/>
            </a:avLst>
          </a:prstGeom>
          <a:solidFill>
            <a:schemeClr val="accent1"/>
          </a:solidFill>
          <a:ln w="9525" algn="ctr">
            <a:noFill/>
            <a:round/>
            <a:headEnd/>
            <a:tailEnd/>
          </a:ln>
        </p:spPr>
        <p:txBody>
          <a:bodyPr/>
          <a:lstStyle/>
          <a:p>
            <a:r>
              <a:rPr lang="cs-CZ" sz="1400" b="0">
                <a:latin typeface="Arial" pitchFamily="34" charset="0"/>
                <a:cs typeface="Arial" pitchFamily="34" charset="0"/>
              </a:rPr>
              <a:t>Canfieldův oceán</a:t>
            </a:r>
          </a:p>
          <a:p>
            <a:r>
              <a:rPr lang="en-US" sz="1400" b="0">
                <a:latin typeface="Arial" pitchFamily="34" charset="0"/>
                <a:cs typeface="Arial" pitchFamily="34" charset="0"/>
              </a:rPr>
              <a:t>- </a:t>
            </a:r>
            <a:r>
              <a:rPr lang="cs-CZ" sz="1400" b="0">
                <a:latin typeface="Arial" pitchFamily="34" charset="0"/>
                <a:cs typeface="Arial" pitchFamily="34" charset="0"/>
              </a:rPr>
              <a:t>a</a:t>
            </a:r>
            <a:r>
              <a:rPr lang="en-US" sz="1400" b="0">
                <a:latin typeface="Arial" pitchFamily="34" charset="0"/>
                <a:cs typeface="Arial" pitchFamily="34" charset="0"/>
              </a:rPr>
              <a:t>noxick</a:t>
            </a:r>
            <a:r>
              <a:rPr lang="cs-CZ" sz="1400" b="0">
                <a:latin typeface="Arial" pitchFamily="34" charset="0"/>
                <a:cs typeface="Arial" pitchFamily="34" charset="0"/>
              </a:rPr>
              <a:t>ý a sulfidický</a:t>
            </a:r>
          </a:p>
        </p:txBody>
      </p:sp>
      <p:cxnSp>
        <p:nvCxnSpPr>
          <p:cNvPr id="4111" name="Přímá spojovací šipka 36"/>
          <p:cNvCxnSpPr>
            <a:cxnSpLocks noChangeShapeType="1"/>
          </p:cNvCxnSpPr>
          <p:nvPr/>
        </p:nvCxnSpPr>
        <p:spPr bwMode="auto">
          <a:xfrm rot="5400000">
            <a:off x="7644606" y="2070894"/>
            <a:ext cx="428625" cy="1588"/>
          </a:xfrm>
          <a:prstGeom prst="straightConnector1">
            <a:avLst/>
          </a:prstGeom>
          <a:noFill/>
          <a:ln w="19050" algn="ctr">
            <a:solidFill>
              <a:schemeClr val="tx1"/>
            </a:solidFill>
            <a:prstDash val="sysDot"/>
            <a:round/>
            <a:headEnd/>
            <a:tailEnd type="triangle" w="med" len="med"/>
          </a:ln>
        </p:spPr>
      </p:cxnSp>
      <p:grpSp>
        <p:nvGrpSpPr>
          <p:cNvPr id="4112" name="Skupina 35"/>
          <p:cNvGrpSpPr>
            <a:grpSpLocks/>
          </p:cNvGrpSpPr>
          <p:nvPr/>
        </p:nvGrpSpPr>
        <p:grpSpPr bwMode="auto">
          <a:xfrm>
            <a:off x="6072188" y="4414838"/>
            <a:ext cx="2017712" cy="958850"/>
            <a:chOff x="7115175" y="6970752"/>
            <a:chExt cx="2017713" cy="958842"/>
          </a:xfrm>
        </p:grpSpPr>
        <p:sp>
          <p:nvSpPr>
            <p:cNvPr id="4117" name="Text Box 804"/>
            <p:cNvSpPr txBox="1">
              <a:spLocks noChangeArrowheads="1"/>
            </p:cNvSpPr>
            <p:nvPr/>
          </p:nvSpPr>
          <p:spPr bwMode="auto">
            <a:xfrm>
              <a:off x="7181850" y="7275544"/>
              <a:ext cx="1885950" cy="654050"/>
            </a:xfrm>
            <a:prstGeom prst="rect">
              <a:avLst/>
            </a:prstGeom>
            <a:solidFill>
              <a:schemeClr val="bg1"/>
            </a:solidFill>
            <a:ln w="12700">
              <a:solidFill>
                <a:schemeClr val="tx1"/>
              </a:solidFill>
              <a:miter lim="800000"/>
              <a:headEnd/>
              <a:tailEnd/>
            </a:ln>
          </p:spPr>
          <p:txBody>
            <a:bodyPr wrap="none">
              <a:spAutoFit/>
            </a:bodyPr>
            <a:lstStyle/>
            <a:p>
              <a:pPr algn="ctr"/>
              <a:r>
                <a:rPr lang="cs-CZ" b="0">
                  <a:latin typeface="Arial" pitchFamily="34" charset="0"/>
                </a:rPr>
                <a:t>Zalednění</a:t>
              </a:r>
            </a:p>
            <a:p>
              <a:pPr algn="ctr"/>
              <a:r>
                <a:rPr lang="cs-CZ" b="0">
                  <a:latin typeface="Arial" pitchFamily="34" charset="0"/>
                </a:rPr>
                <a:t>„Snowball Earth“</a:t>
              </a:r>
            </a:p>
          </p:txBody>
        </p:sp>
        <p:sp>
          <p:nvSpPr>
            <p:cNvPr id="4118" name="Freeform 805"/>
            <p:cNvSpPr>
              <a:spLocks/>
            </p:cNvSpPr>
            <p:nvPr/>
          </p:nvSpPr>
          <p:spPr bwMode="auto">
            <a:xfrm>
              <a:off x="7115175" y="6970752"/>
              <a:ext cx="2017713" cy="635000"/>
            </a:xfrm>
            <a:custGeom>
              <a:avLst/>
              <a:gdLst>
                <a:gd name="T0" fmla="*/ 2147483647 w 1271"/>
                <a:gd name="T1" fmla="*/ 2147483647 h 400"/>
                <a:gd name="T2" fmla="*/ 2147483647 w 1271"/>
                <a:gd name="T3" fmla="*/ 2147483647 h 400"/>
                <a:gd name="T4" fmla="*/ 2147483647 w 1271"/>
                <a:gd name="T5" fmla="*/ 2147483647 h 400"/>
                <a:gd name="T6" fmla="*/ 2147483647 w 1271"/>
                <a:gd name="T7" fmla="*/ 2147483647 h 400"/>
                <a:gd name="T8" fmla="*/ 2147483647 w 1271"/>
                <a:gd name="T9" fmla="*/ 2147483647 h 400"/>
                <a:gd name="T10" fmla="*/ 2147483647 w 1271"/>
                <a:gd name="T11" fmla="*/ 2147483647 h 400"/>
                <a:gd name="T12" fmla="*/ 2147483647 w 1271"/>
                <a:gd name="T13" fmla="*/ 2147483647 h 400"/>
                <a:gd name="T14" fmla="*/ 2147483647 w 1271"/>
                <a:gd name="T15" fmla="*/ 2147483647 h 400"/>
                <a:gd name="T16" fmla="*/ 2147483647 w 1271"/>
                <a:gd name="T17" fmla="*/ 2147483647 h 400"/>
                <a:gd name="T18" fmla="*/ 2147483647 w 1271"/>
                <a:gd name="T19" fmla="*/ 2147483647 h 400"/>
                <a:gd name="T20" fmla="*/ 2147483647 w 1271"/>
                <a:gd name="T21" fmla="*/ 2147483647 h 400"/>
                <a:gd name="T22" fmla="*/ 2147483647 w 1271"/>
                <a:gd name="T23" fmla="*/ 2147483647 h 400"/>
                <a:gd name="T24" fmla="*/ 2147483647 w 1271"/>
                <a:gd name="T25" fmla="*/ 2147483647 h 400"/>
                <a:gd name="T26" fmla="*/ 2147483647 w 1271"/>
                <a:gd name="T27" fmla="*/ 2147483647 h 400"/>
                <a:gd name="T28" fmla="*/ 2147483647 w 1271"/>
                <a:gd name="T29" fmla="*/ 2147483647 h 400"/>
                <a:gd name="T30" fmla="*/ 2147483647 w 1271"/>
                <a:gd name="T31" fmla="*/ 2147483647 h 400"/>
                <a:gd name="T32" fmla="*/ 2147483647 w 1271"/>
                <a:gd name="T33" fmla="*/ 2147483647 h 400"/>
                <a:gd name="T34" fmla="*/ 2147483647 w 1271"/>
                <a:gd name="T35" fmla="*/ 2147483647 h 400"/>
                <a:gd name="T36" fmla="*/ 2147483647 w 1271"/>
                <a:gd name="T37" fmla="*/ 2147483647 h 400"/>
                <a:gd name="T38" fmla="*/ 2147483647 w 1271"/>
                <a:gd name="T39" fmla="*/ 2147483647 h 400"/>
                <a:gd name="T40" fmla="*/ 2147483647 w 1271"/>
                <a:gd name="T41" fmla="*/ 2147483647 h 400"/>
                <a:gd name="T42" fmla="*/ 2147483647 w 1271"/>
                <a:gd name="T43" fmla="*/ 2147483647 h 400"/>
                <a:gd name="T44" fmla="*/ 2147483647 w 1271"/>
                <a:gd name="T45" fmla="*/ 0 h 400"/>
                <a:gd name="T46" fmla="*/ 2147483647 w 1271"/>
                <a:gd name="T47" fmla="*/ 2147483647 h 400"/>
                <a:gd name="T48" fmla="*/ 2147483647 w 1271"/>
                <a:gd name="T49" fmla="*/ 2147483647 h 400"/>
                <a:gd name="T50" fmla="*/ 2147483647 w 1271"/>
                <a:gd name="T51" fmla="*/ 2147483647 h 400"/>
                <a:gd name="T52" fmla="*/ 2147483647 w 1271"/>
                <a:gd name="T53" fmla="*/ 2147483647 h 400"/>
                <a:gd name="T54" fmla="*/ 2147483647 w 1271"/>
                <a:gd name="T55" fmla="*/ 2147483647 h 400"/>
                <a:gd name="T56" fmla="*/ 2147483647 w 1271"/>
                <a:gd name="T57" fmla="*/ 2147483647 h 400"/>
                <a:gd name="T58" fmla="*/ 2147483647 w 1271"/>
                <a:gd name="T59" fmla="*/ 2147483647 h 400"/>
                <a:gd name="T60" fmla="*/ 2147483647 w 1271"/>
                <a:gd name="T61" fmla="*/ 2147483647 h 400"/>
                <a:gd name="T62" fmla="*/ 2147483647 w 1271"/>
                <a:gd name="T63" fmla="*/ 2147483647 h 400"/>
                <a:gd name="T64" fmla="*/ 2147483647 w 1271"/>
                <a:gd name="T65" fmla="*/ 2147483647 h 400"/>
                <a:gd name="T66" fmla="*/ 2147483647 w 1271"/>
                <a:gd name="T67" fmla="*/ 2147483647 h 400"/>
                <a:gd name="T68" fmla="*/ 2147483647 w 1271"/>
                <a:gd name="T69" fmla="*/ 2147483647 h 400"/>
                <a:gd name="T70" fmla="*/ 2147483647 w 1271"/>
                <a:gd name="T71" fmla="*/ 2147483647 h 400"/>
                <a:gd name="T72" fmla="*/ 2147483647 w 1271"/>
                <a:gd name="T73" fmla="*/ 2147483647 h 400"/>
                <a:gd name="T74" fmla="*/ 2147483647 w 1271"/>
                <a:gd name="T75" fmla="*/ 2147483647 h 400"/>
                <a:gd name="T76" fmla="*/ 2147483647 w 1271"/>
                <a:gd name="T77" fmla="*/ 2147483647 h 400"/>
                <a:gd name="T78" fmla="*/ 2147483647 w 1271"/>
                <a:gd name="T79" fmla="*/ 2147483647 h 400"/>
                <a:gd name="T80" fmla="*/ 2147483647 w 1271"/>
                <a:gd name="T81" fmla="*/ 2147483647 h 400"/>
                <a:gd name="T82" fmla="*/ 2147483647 w 1271"/>
                <a:gd name="T83" fmla="*/ 2147483647 h 400"/>
                <a:gd name="T84" fmla="*/ 2147483647 w 1271"/>
                <a:gd name="T85" fmla="*/ 2147483647 h 400"/>
                <a:gd name="T86" fmla="*/ 2147483647 w 1271"/>
                <a:gd name="T87" fmla="*/ 2147483647 h 400"/>
                <a:gd name="T88" fmla="*/ 2147483647 w 1271"/>
                <a:gd name="T89" fmla="*/ 2147483647 h 400"/>
                <a:gd name="T90" fmla="*/ 2147483647 w 1271"/>
                <a:gd name="T91" fmla="*/ 2147483647 h 400"/>
                <a:gd name="T92" fmla="*/ 2147483647 w 1271"/>
                <a:gd name="T93" fmla="*/ 2147483647 h 400"/>
                <a:gd name="T94" fmla="*/ 2147483647 w 1271"/>
                <a:gd name="T95" fmla="*/ 2147483647 h 400"/>
                <a:gd name="T96" fmla="*/ 2147483647 w 1271"/>
                <a:gd name="T97" fmla="*/ 2147483647 h 400"/>
                <a:gd name="T98" fmla="*/ 2147483647 w 1271"/>
                <a:gd name="T99" fmla="*/ 2147483647 h 400"/>
                <a:gd name="T100" fmla="*/ 2147483647 w 1271"/>
                <a:gd name="T101" fmla="*/ 2147483647 h 400"/>
                <a:gd name="T102" fmla="*/ 2147483647 w 1271"/>
                <a:gd name="T103" fmla="*/ 2147483647 h 400"/>
                <a:gd name="T104" fmla="*/ 2147483647 w 1271"/>
                <a:gd name="T105" fmla="*/ 2147483647 h 400"/>
                <a:gd name="T106" fmla="*/ 2147483647 w 1271"/>
                <a:gd name="T107" fmla="*/ 2147483647 h 400"/>
                <a:gd name="T108" fmla="*/ 2147483647 w 1271"/>
                <a:gd name="T109" fmla="*/ 2147483647 h 400"/>
                <a:gd name="T110" fmla="*/ 2147483647 w 1271"/>
                <a:gd name="T111" fmla="*/ 2147483647 h 400"/>
                <a:gd name="T112" fmla="*/ 2147483647 w 1271"/>
                <a:gd name="T113" fmla="*/ 2147483647 h 400"/>
                <a:gd name="T114" fmla="*/ 2147483647 w 1271"/>
                <a:gd name="T115" fmla="*/ 2147483647 h 400"/>
                <a:gd name="T116" fmla="*/ 2147483647 w 1271"/>
                <a:gd name="T117" fmla="*/ 2147483647 h 400"/>
                <a:gd name="T118" fmla="*/ 2147483647 w 1271"/>
                <a:gd name="T119" fmla="*/ 2147483647 h 400"/>
                <a:gd name="T120" fmla="*/ 2147483647 w 1271"/>
                <a:gd name="T121" fmla="*/ 2147483647 h 400"/>
                <a:gd name="T122" fmla="*/ 2147483647 w 1271"/>
                <a:gd name="T123" fmla="*/ 2147483647 h 400"/>
                <a:gd name="T124" fmla="*/ 2147483647 w 1271"/>
                <a:gd name="T125" fmla="*/ 2147483647 h 4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71"/>
                <a:gd name="T190" fmla="*/ 0 h 400"/>
                <a:gd name="T191" fmla="*/ 1271 w 1271"/>
                <a:gd name="T192" fmla="*/ 400 h 4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71" h="400">
                  <a:moveTo>
                    <a:pt x="46" y="144"/>
                  </a:moveTo>
                  <a:cubicBezTo>
                    <a:pt x="70" y="120"/>
                    <a:pt x="83" y="104"/>
                    <a:pt x="94" y="72"/>
                  </a:cubicBezTo>
                  <a:cubicBezTo>
                    <a:pt x="120" y="112"/>
                    <a:pt x="104" y="141"/>
                    <a:pt x="134" y="96"/>
                  </a:cubicBezTo>
                  <a:cubicBezTo>
                    <a:pt x="169" y="108"/>
                    <a:pt x="178" y="103"/>
                    <a:pt x="198" y="72"/>
                  </a:cubicBezTo>
                  <a:cubicBezTo>
                    <a:pt x="203" y="80"/>
                    <a:pt x="222" y="115"/>
                    <a:pt x="238" y="112"/>
                  </a:cubicBezTo>
                  <a:cubicBezTo>
                    <a:pt x="247" y="110"/>
                    <a:pt x="249" y="96"/>
                    <a:pt x="254" y="88"/>
                  </a:cubicBezTo>
                  <a:cubicBezTo>
                    <a:pt x="257" y="72"/>
                    <a:pt x="254" y="54"/>
                    <a:pt x="262" y="40"/>
                  </a:cubicBezTo>
                  <a:cubicBezTo>
                    <a:pt x="266" y="33"/>
                    <a:pt x="279" y="27"/>
                    <a:pt x="286" y="32"/>
                  </a:cubicBezTo>
                  <a:cubicBezTo>
                    <a:pt x="291" y="35"/>
                    <a:pt x="305" y="114"/>
                    <a:pt x="310" y="128"/>
                  </a:cubicBezTo>
                  <a:cubicBezTo>
                    <a:pt x="315" y="126"/>
                    <a:pt x="361" y="104"/>
                    <a:pt x="366" y="96"/>
                  </a:cubicBezTo>
                  <a:cubicBezTo>
                    <a:pt x="375" y="82"/>
                    <a:pt x="377" y="64"/>
                    <a:pt x="382" y="48"/>
                  </a:cubicBezTo>
                  <a:cubicBezTo>
                    <a:pt x="385" y="39"/>
                    <a:pt x="393" y="32"/>
                    <a:pt x="398" y="24"/>
                  </a:cubicBezTo>
                  <a:cubicBezTo>
                    <a:pt x="419" y="56"/>
                    <a:pt x="417" y="88"/>
                    <a:pt x="438" y="120"/>
                  </a:cubicBezTo>
                  <a:cubicBezTo>
                    <a:pt x="475" y="65"/>
                    <a:pt x="459" y="126"/>
                    <a:pt x="470" y="160"/>
                  </a:cubicBezTo>
                  <a:cubicBezTo>
                    <a:pt x="478" y="155"/>
                    <a:pt x="489" y="152"/>
                    <a:pt x="494" y="144"/>
                  </a:cubicBezTo>
                  <a:cubicBezTo>
                    <a:pt x="503" y="130"/>
                    <a:pt x="510" y="96"/>
                    <a:pt x="510" y="96"/>
                  </a:cubicBezTo>
                  <a:cubicBezTo>
                    <a:pt x="554" y="140"/>
                    <a:pt x="525" y="112"/>
                    <a:pt x="574" y="80"/>
                  </a:cubicBezTo>
                  <a:cubicBezTo>
                    <a:pt x="585" y="48"/>
                    <a:pt x="598" y="35"/>
                    <a:pt x="630" y="24"/>
                  </a:cubicBezTo>
                  <a:cubicBezTo>
                    <a:pt x="665" y="47"/>
                    <a:pt x="657" y="58"/>
                    <a:pt x="670" y="96"/>
                  </a:cubicBezTo>
                  <a:cubicBezTo>
                    <a:pt x="678" y="88"/>
                    <a:pt x="688" y="82"/>
                    <a:pt x="694" y="72"/>
                  </a:cubicBezTo>
                  <a:cubicBezTo>
                    <a:pt x="714" y="38"/>
                    <a:pt x="685" y="23"/>
                    <a:pt x="726" y="64"/>
                  </a:cubicBezTo>
                  <a:cubicBezTo>
                    <a:pt x="745" y="120"/>
                    <a:pt x="726" y="117"/>
                    <a:pt x="766" y="104"/>
                  </a:cubicBezTo>
                  <a:cubicBezTo>
                    <a:pt x="778" y="68"/>
                    <a:pt x="785" y="31"/>
                    <a:pt x="806" y="0"/>
                  </a:cubicBezTo>
                  <a:cubicBezTo>
                    <a:pt x="845" y="78"/>
                    <a:pt x="859" y="158"/>
                    <a:pt x="886" y="240"/>
                  </a:cubicBezTo>
                  <a:cubicBezTo>
                    <a:pt x="892" y="218"/>
                    <a:pt x="906" y="198"/>
                    <a:pt x="910" y="176"/>
                  </a:cubicBezTo>
                  <a:cubicBezTo>
                    <a:pt x="921" y="117"/>
                    <a:pt x="916" y="78"/>
                    <a:pt x="934" y="24"/>
                  </a:cubicBezTo>
                  <a:cubicBezTo>
                    <a:pt x="960" y="63"/>
                    <a:pt x="967" y="108"/>
                    <a:pt x="982" y="152"/>
                  </a:cubicBezTo>
                  <a:cubicBezTo>
                    <a:pt x="1004" y="119"/>
                    <a:pt x="1002" y="85"/>
                    <a:pt x="1014" y="48"/>
                  </a:cubicBezTo>
                  <a:cubicBezTo>
                    <a:pt x="1052" y="105"/>
                    <a:pt x="1032" y="82"/>
                    <a:pt x="1070" y="120"/>
                  </a:cubicBezTo>
                  <a:cubicBezTo>
                    <a:pt x="1072" y="126"/>
                    <a:pt x="1084" y="168"/>
                    <a:pt x="1094" y="168"/>
                  </a:cubicBezTo>
                  <a:cubicBezTo>
                    <a:pt x="1104" y="168"/>
                    <a:pt x="1105" y="152"/>
                    <a:pt x="1110" y="144"/>
                  </a:cubicBezTo>
                  <a:cubicBezTo>
                    <a:pt x="1113" y="128"/>
                    <a:pt x="1108" y="109"/>
                    <a:pt x="1118" y="96"/>
                  </a:cubicBezTo>
                  <a:cubicBezTo>
                    <a:pt x="1123" y="89"/>
                    <a:pt x="1134" y="104"/>
                    <a:pt x="1142" y="104"/>
                  </a:cubicBezTo>
                  <a:cubicBezTo>
                    <a:pt x="1169" y="104"/>
                    <a:pt x="1195" y="99"/>
                    <a:pt x="1222" y="96"/>
                  </a:cubicBezTo>
                  <a:cubicBezTo>
                    <a:pt x="1271" y="112"/>
                    <a:pt x="1252" y="155"/>
                    <a:pt x="1246" y="200"/>
                  </a:cubicBezTo>
                  <a:cubicBezTo>
                    <a:pt x="1249" y="227"/>
                    <a:pt x="1260" y="254"/>
                    <a:pt x="1254" y="280"/>
                  </a:cubicBezTo>
                  <a:cubicBezTo>
                    <a:pt x="1250" y="296"/>
                    <a:pt x="1254" y="237"/>
                    <a:pt x="1238" y="232"/>
                  </a:cubicBezTo>
                  <a:cubicBezTo>
                    <a:pt x="1222" y="227"/>
                    <a:pt x="1190" y="216"/>
                    <a:pt x="1190" y="216"/>
                  </a:cubicBezTo>
                  <a:cubicBezTo>
                    <a:pt x="1185" y="208"/>
                    <a:pt x="1166" y="173"/>
                    <a:pt x="1150" y="176"/>
                  </a:cubicBezTo>
                  <a:cubicBezTo>
                    <a:pt x="1141" y="178"/>
                    <a:pt x="1142" y="194"/>
                    <a:pt x="1134" y="200"/>
                  </a:cubicBezTo>
                  <a:cubicBezTo>
                    <a:pt x="1127" y="205"/>
                    <a:pt x="1118" y="205"/>
                    <a:pt x="1110" y="208"/>
                  </a:cubicBezTo>
                  <a:cubicBezTo>
                    <a:pt x="1093" y="182"/>
                    <a:pt x="1095" y="169"/>
                    <a:pt x="1054" y="192"/>
                  </a:cubicBezTo>
                  <a:cubicBezTo>
                    <a:pt x="1046" y="197"/>
                    <a:pt x="1047" y="212"/>
                    <a:pt x="1038" y="216"/>
                  </a:cubicBezTo>
                  <a:cubicBezTo>
                    <a:pt x="1021" y="224"/>
                    <a:pt x="1001" y="221"/>
                    <a:pt x="982" y="224"/>
                  </a:cubicBezTo>
                  <a:cubicBezTo>
                    <a:pt x="937" y="216"/>
                    <a:pt x="891" y="218"/>
                    <a:pt x="846" y="208"/>
                  </a:cubicBezTo>
                  <a:cubicBezTo>
                    <a:pt x="829" y="204"/>
                    <a:pt x="815" y="190"/>
                    <a:pt x="798" y="184"/>
                  </a:cubicBezTo>
                  <a:cubicBezTo>
                    <a:pt x="753" y="195"/>
                    <a:pt x="757" y="218"/>
                    <a:pt x="718" y="192"/>
                  </a:cubicBezTo>
                  <a:cubicBezTo>
                    <a:pt x="695" y="157"/>
                    <a:pt x="686" y="158"/>
                    <a:pt x="646" y="168"/>
                  </a:cubicBezTo>
                  <a:cubicBezTo>
                    <a:pt x="586" y="208"/>
                    <a:pt x="505" y="189"/>
                    <a:pt x="438" y="184"/>
                  </a:cubicBezTo>
                  <a:cubicBezTo>
                    <a:pt x="397" y="192"/>
                    <a:pt x="375" y="184"/>
                    <a:pt x="334" y="192"/>
                  </a:cubicBezTo>
                  <a:cubicBezTo>
                    <a:pt x="302" y="184"/>
                    <a:pt x="286" y="173"/>
                    <a:pt x="254" y="184"/>
                  </a:cubicBezTo>
                  <a:cubicBezTo>
                    <a:pt x="246" y="192"/>
                    <a:pt x="234" y="197"/>
                    <a:pt x="230" y="208"/>
                  </a:cubicBezTo>
                  <a:cubicBezTo>
                    <a:pt x="213" y="256"/>
                    <a:pt x="232" y="302"/>
                    <a:pt x="214" y="248"/>
                  </a:cubicBezTo>
                  <a:cubicBezTo>
                    <a:pt x="163" y="261"/>
                    <a:pt x="187" y="273"/>
                    <a:pt x="142" y="288"/>
                  </a:cubicBezTo>
                  <a:cubicBezTo>
                    <a:pt x="137" y="299"/>
                    <a:pt x="130" y="309"/>
                    <a:pt x="126" y="320"/>
                  </a:cubicBezTo>
                  <a:cubicBezTo>
                    <a:pt x="119" y="341"/>
                    <a:pt x="126" y="368"/>
                    <a:pt x="110" y="384"/>
                  </a:cubicBezTo>
                  <a:cubicBezTo>
                    <a:pt x="100" y="394"/>
                    <a:pt x="105" y="357"/>
                    <a:pt x="102" y="344"/>
                  </a:cubicBezTo>
                  <a:cubicBezTo>
                    <a:pt x="97" y="325"/>
                    <a:pt x="91" y="307"/>
                    <a:pt x="86" y="288"/>
                  </a:cubicBezTo>
                  <a:cubicBezTo>
                    <a:pt x="39" y="312"/>
                    <a:pt x="58" y="293"/>
                    <a:pt x="38" y="352"/>
                  </a:cubicBezTo>
                  <a:cubicBezTo>
                    <a:pt x="33" y="368"/>
                    <a:pt x="22" y="400"/>
                    <a:pt x="22" y="400"/>
                  </a:cubicBezTo>
                  <a:cubicBezTo>
                    <a:pt x="0" y="335"/>
                    <a:pt x="35" y="296"/>
                    <a:pt x="54" y="240"/>
                  </a:cubicBezTo>
                  <a:cubicBezTo>
                    <a:pt x="51" y="227"/>
                    <a:pt x="45" y="214"/>
                    <a:pt x="46" y="200"/>
                  </a:cubicBezTo>
                  <a:cubicBezTo>
                    <a:pt x="51" y="140"/>
                    <a:pt x="81" y="162"/>
                    <a:pt x="46" y="144"/>
                  </a:cubicBezTo>
                  <a:close/>
                </a:path>
              </a:pathLst>
            </a:custGeom>
            <a:solidFill>
              <a:srgbClr val="CCECFF"/>
            </a:solidFill>
            <a:ln w="9525">
              <a:solidFill>
                <a:schemeClr val="tx1"/>
              </a:solidFill>
              <a:round/>
              <a:headEnd/>
              <a:tailEnd/>
            </a:ln>
          </p:spPr>
          <p:txBody>
            <a:bodyPr/>
            <a:lstStyle/>
            <a:p>
              <a:endParaRPr lang="cs-CZ"/>
            </a:p>
          </p:txBody>
        </p:sp>
      </p:grpSp>
      <p:pic>
        <p:nvPicPr>
          <p:cNvPr id="4113" name="Picture 2"/>
          <p:cNvPicPr>
            <a:picLocks noChangeAspect="1" noChangeArrowheads="1"/>
          </p:cNvPicPr>
          <p:nvPr/>
        </p:nvPicPr>
        <p:blipFill>
          <a:blip r:embed="rId3" cstate="print"/>
          <a:srcRect/>
          <a:stretch>
            <a:fillRect/>
          </a:stretch>
        </p:blipFill>
        <p:spPr bwMode="auto">
          <a:xfrm>
            <a:off x="0" y="3016250"/>
            <a:ext cx="5357813" cy="384175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505020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beseGoldenAmericanbadger">
            <a:hlinkClick r:id="" action="ppaction://media"/>
            <a:extLst>
              <a:ext uri="{FF2B5EF4-FFF2-40B4-BE49-F238E27FC236}">
                <a16:creationId xmlns:a16="http://schemas.microsoft.com/office/drawing/2014/main" id="{35B297EE-A629-4434-A665-0D6E4D3195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2445" y="980728"/>
            <a:ext cx="7639109" cy="4392488"/>
          </a:xfrm>
          <a:prstGeom prst="rect">
            <a:avLst/>
          </a:prstGeom>
        </p:spPr>
      </p:pic>
      <p:sp>
        <p:nvSpPr>
          <p:cNvPr id="3" name="Rectangle 774">
            <a:extLst>
              <a:ext uri="{FF2B5EF4-FFF2-40B4-BE49-F238E27FC236}">
                <a16:creationId xmlns:a16="http://schemas.microsoft.com/office/drawing/2014/main" id="{8995D814-CD5E-4DA0-AD1A-789512A9A635}"/>
              </a:ext>
            </a:extLst>
          </p:cNvPr>
          <p:cNvSpPr>
            <a:spLocks noChangeArrowheads="1"/>
          </p:cNvSpPr>
          <p:nvPr/>
        </p:nvSpPr>
        <p:spPr bwMode="auto">
          <a:xfrm>
            <a:off x="0" y="0"/>
            <a:ext cx="9144000" cy="685800"/>
          </a:xfrm>
          <a:prstGeom prst="rect">
            <a:avLst/>
          </a:prstGeom>
          <a:solidFill>
            <a:srgbClr val="99CCFF"/>
          </a:solidFill>
          <a:ln w="9525">
            <a:noFill/>
            <a:miter lim="800000"/>
            <a:headEnd/>
            <a:tailEnd/>
          </a:ln>
        </p:spPr>
        <p:txBody>
          <a:bodyPr anchor="ctr"/>
          <a:lstStyle/>
          <a:p>
            <a:pPr algn="ctr"/>
            <a:r>
              <a:rPr lang="cs-CZ" sz="4400" dirty="0">
                <a:solidFill>
                  <a:schemeClr val="tx2"/>
                </a:solidFill>
                <a:latin typeface="Calibri" pitchFamily="34" charset="0"/>
              </a:rPr>
              <a:t>„Snowball </a:t>
            </a:r>
            <a:r>
              <a:rPr lang="cs-CZ" sz="4400" dirty="0" err="1">
                <a:solidFill>
                  <a:schemeClr val="tx2"/>
                </a:solidFill>
                <a:latin typeface="Calibri" pitchFamily="34" charset="0"/>
              </a:rPr>
              <a:t>Earth</a:t>
            </a:r>
            <a:r>
              <a:rPr lang="cs-CZ" sz="4400" dirty="0">
                <a:solidFill>
                  <a:schemeClr val="tx2"/>
                </a:solidFill>
                <a:latin typeface="Calibri" pitchFamily="34" charset="0"/>
              </a:rPr>
              <a:t>“</a:t>
            </a:r>
          </a:p>
        </p:txBody>
      </p:sp>
      <p:sp>
        <p:nvSpPr>
          <p:cNvPr id="4" name="Obdélník 3">
            <a:extLst>
              <a:ext uri="{FF2B5EF4-FFF2-40B4-BE49-F238E27FC236}">
                <a16:creationId xmlns:a16="http://schemas.microsoft.com/office/drawing/2014/main" id="{F6723198-73B2-485F-9096-CB42CC6B0FF5}"/>
              </a:ext>
            </a:extLst>
          </p:cNvPr>
          <p:cNvSpPr/>
          <p:nvPr/>
        </p:nvSpPr>
        <p:spPr>
          <a:xfrm>
            <a:off x="2305160" y="5640459"/>
            <a:ext cx="4533677" cy="646331"/>
          </a:xfrm>
          <a:prstGeom prst="rect">
            <a:avLst/>
          </a:prstGeom>
        </p:spPr>
        <p:txBody>
          <a:bodyPr wrap="none">
            <a:spAutoFit/>
          </a:bodyPr>
          <a:lstStyle/>
          <a:p>
            <a:r>
              <a:rPr lang="en-US" sz="3600" dirty="0">
                <a:solidFill>
                  <a:schemeClr val="bg1"/>
                </a:solidFill>
                <a:latin typeface="Calibri" panose="020F0502020204030204" pitchFamily="34" charset="0"/>
                <a:cs typeface="Calibri" panose="020F0502020204030204" pitchFamily="34" charset="0"/>
              </a:rPr>
              <a:t>~ </a:t>
            </a:r>
            <a:r>
              <a:rPr lang="cs-CZ" sz="3600" dirty="0">
                <a:solidFill>
                  <a:schemeClr val="bg1"/>
                </a:solidFill>
                <a:latin typeface="Calibri" panose="020F0502020204030204" pitchFamily="34" charset="0"/>
                <a:cs typeface="Calibri" panose="020F0502020204030204" pitchFamily="34" charset="0"/>
              </a:rPr>
              <a:t>750 – 650 miliónů let</a:t>
            </a:r>
            <a:endParaRPr lang="cs-CZ" sz="3600" dirty="0">
              <a:solidFill>
                <a:schemeClr val="bg1"/>
              </a:solidFill>
            </a:endParaRPr>
          </a:p>
        </p:txBody>
      </p:sp>
    </p:spTree>
    <p:extLst>
      <p:ext uri="{BB962C8B-B14F-4D97-AF65-F5344CB8AC3E}">
        <p14:creationId xmlns:p14="http://schemas.microsoft.com/office/powerpoint/2010/main" val="366333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774">
            <a:extLst>
              <a:ext uri="{FF2B5EF4-FFF2-40B4-BE49-F238E27FC236}">
                <a16:creationId xmlns:a16="http://schemas.microsoft.com/office/drawing/2014/main" id="{8995D814-CD5E-4DA0-AD1A-789512A9A635}"/>
              </a:ext>
            </a:extLst>
          </p:cNvPr>
          <p:cNvSpPr>
            <a:spLocks noChangeArrowheads="1"/>
          </p:cNvSpPr>
          <p:nvPr/>
        </p:nvSpPr>
        <p:spPr bwMode="auto">
          <a:xfrm>
            <a:off x="0" y="0"/>
            <a:ext cx="9144000" cy="685800"/>
          </a:xfrm>
          <a:prstGeom prst="rect">
            <a:avLst/>
          </a:prstGeom>
          <a:solidFill>
            <a:srgbClr val="99CCFF"/>
          </a:solidFill>
          <a:ln w="9525">
            <a:noFill/>
            <a:miter lim="800000"/>
            <a:headEnd/>
            <a:tailEnd/>
          </a:ln>
        </p:spPr>
        <p:txBody>
          <a:bodyPr anchor="ctr"/>
          <a:lstStyle/>
          <a:p>
            <a:pPr algn="ctr"/>
            <a:r>
              <a:rPr lang="cs-CZ" sz="4400" dirty="0">
                <a:solidFill>
                  <a:schemeClr val="tx2"/>
                </a:solidFill>
                <a:latin typeface="Calibri" pitchFamily="34" charset="0"/>
              </a:rPr>
              <a:t>„Snowball </a:t>
            </a:r>
            <a:r>
              <a:rPr lang="cs-CZ" sz="4400" dirty="0" err="1">
                <a:solidFill>
                  <a:schemeClr val="tx2"/>
                </a:solidFill>
                <a:latin typeface="Calibri" pitchFamily="34" charset="0"/>
              </a:rPr>
              <a:t>Earth</a:t>
            </a:r>
            <a:r>
              <a:rPr lang="cs-CZ" sz="4400" dirty="0">
                <a:solidFill>
                  <a:schemeClr val="tx2"/>
                </a:solidFill>
                <a:latin typeface="Calibri" pitchFamily="34" charset="0"/>
              </a:rPr>
              <a:t>“</a:t>
            </a:r>
          </a:p>
        </p:txBody>
      </p:sp>
      <p:sp>
        <p:nvSpPr>
          <p:cNvPr id="4" name="Obdélník 3">
            <a:extLst>
              <a:ext uri="{FF2B5EF4-FFF2-40B4-BE49-F238E27FC236}">
                <a16:creationId xmlns:a16="http://schemas.microsoft.com/office/drawing/2014/main" id="{F6723198-73B2-485F-9096-CB42CC6B0FF5}"/>
              </a:ext>
            </a:extLst>
          </p:cNvPr>
          <p:cNvSpPr/>
          <p:nvPr/>
        </p:nvSpPr>
        <p:spPr>
          <a:xfrm>
            <a:off x="2123728" y="6163974"/>
            <a:ext cx="4533677" cy="646331"/>
          </a:xfrm>
          <a:prstGeom prst="rect">
            <a:avLst/>
          </a:prstGeom>
        </p:spPr>
        <p:txBody>
          <a:bodyPr wrap="none">
            <a:spAutoFit/>
          </a:bodyPr>
          <a:lstStyle/>
          <a:p>
            <a:r>
              <a:rPr lang="en-US" sz="3600" dirty="0">
                <a:solidFill>
                  <a:schemeClr val="bg1"/>
                </a:solidFill>
                <a:latin typeface="Calibri" panose="020F0502020204030204" pitchFamily="34" charset="0"/>
                <a:cs typeface="Calibri" panose="020F0502020204030204" pitchFamily="34" charset="0"/>
              </a:rPr>
              <a:t>~ </a:t>
            </a:r>
            <a:r>
              <a:rPr lang="cs-CZ" sz="3600" dirty="0">
                <a:solidFill>
                  <a:schemeClr val="bg1"/>
                </a:solidFill>
                <a:latin typeface="Calibri" panose="020F0502020204030204" pitchFamily="34" charset="0"/>
                <a:cs typeface="Calibri" panose="020F0502020204030204" pitchFamily="34" charset="0"/>
              </a:rPr>
              <a:t>750 – 650 miliónů let</a:t>
            </a:r>
            <a:endParaRPr lang="cs-CZ" sz="3600" dirty="0">
              <a:solidFill>
                <a:schemeClr val="bg1"/>
              </a:solidFill>
            </a:endParaRPr>
          </a:p>
        </p:txBody>
      </p:sp>
      <p:pic>
        <p:nvPicPr>
          <p:cNvPr id="1026" name="Picture 2" descr="illustration of planet Earth entirely frozen">
            <a:extLst>
              <a:ext uri="{FF2B5EF4-FFF2-40B4-BE49-F238E27FC236}">
                <a16:creationId xmlns:a16="http://schemas.microsoft.com/office/drawing/2014/main" id="{2836610D-66F0-4C30-8D95-389FAABE0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8838"/>
            <a:ext cx="9144000" cy="513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826749"/>
      </p:ext>
    </p:extLst>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66CCFF"/>
      </a:accent1>
      <a:accent2>
        <a:srgbClr val="3333CC"/>
      </a:accent2>
      <a:accent3>
        <a:srgbClr val="FFFFFF"/>
      </a:accent3>
      <a:accent4>
        <a:srgbClr val="000000"/>
      </a:accent4>
      <a:accent5>
        <a:srgbClr val="B8E2FF"/>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Tw Cen MT Condensed Extra Bold" pitchFamily="34" charset="-1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Tw Cen MT Condensed Extra Bold" pitchFamily="34" charset="-1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11451</TotalTime>
  <Words>1918</Words>
  <Application>Microsoft Office PowerPoint</Application>
  <PresentationFormat>Předvádění na obrazovce (4:3)</PresentationFormat>
  <Paragraphs>388</Paragraphs>
  <Slides>65</Slides>
  <Notes>1</Notes>
  <HiddenSlides>0</HiddenSlides>
  <MMClips>1</MMClips>
  <ScaleCrop>false</ScaleCrop>
  <HeadingPairs>
    <vt:vector size="6" baseType="variant">
      <vt:variant>
        <vt:lpstr>Použitá písma</vt:lpstr>
      </vt:variant>
      <vt:variant>
        <vt:i4>13</vt:i4>
      </vt:variant>
      <vt:variant>
        <vt:lpstr>Motiv</vt:lpstr>
      </vt:variant>
      <vt:variant>
        <vt:i4>1</vt:i4>
      </vt:variant>
      <vt:variant>
        <vt:lpstr>Nadpisy snímků</vt:lpstr>
      </vt:variant>
      <vt:variant>
        <vt:i4>65</vt:i4>
      </vt:variant>
    </vt:vector>
  </HeadingPairs>
  <TitlesOfParts>
    <vt:vector size="79" baseType="lpstr">
      <vt:lpstr>AdvOTea1a7398</vt:lpstr>
      <vt:lpstr>Arial</vt:lpstr>
      <vt:lpstr>Arial Black</vt:lpstr>
      <vt:lpstr>Arial Narrow</vt:lpstr>
      <vt:lpstr>Calibri</vt:lpstr>
      <vt:lpstr>GraphikNaturel-Semibold</vt:lpstr>
      <vt:lpstr>HardingText-Regular</vt:lpstr>
      <vt:lpstr>HardingText-RegularItalic</vt:lpstr>
      <vt:lpstr>Chalkboard Bold</vt:lpstr>
      <vt:lpstr>Symbol</vt:lpstr>
      <vt:lpstr>Times New Roman</vt:lpstr>
      <vt:lpstr>Tw Cen MT Condensed Extra Bold</vt:lpstr>
      <vt:lpstr>Wingdings</vt:lpstr>
      <vt:lpstr>Default Design</vt:lpstr>
      <vt:lpstr>Vznik eukaryotické buňky (eukaryogeneze)  Vladimír Hampl</vt:lpstr>
      <vt:lpstr>Dva typy buněk</vt:lpstr>
      <vt:lpstr>Dva typy buněk</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Katedra parazitologie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Vznik eukaryotické buňky</dc:title>
  <dc:creator>Vlada</dc:creator>
  <cp:lastModifiedBy>Hampl Vladimír</cp:lastModifiedBy>
  <cp:revision>943</cp:revision>
  <dcterms:created xsi:type="dcterms:W3CDTF">2005-09-21T06:29:27Z</dcterms:created>
  <dcterms:modified xsi:type="dcterms:W3CDTF">2023-10-11T09:34:07Z</dcterms:modified>
</cp:coreProperties>
</file>